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9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0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11.xml" ContentType="application/vnd.openxmlformats-officedocument.theme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theme/theme12.xml" ContentType="application/vnd.openxmlformats-officedocument.theme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theme/theme13.xml" ContentType="application/vnd.openxmlformats-officedocument.theme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theme/theme14.xml" ContentType="application/vnd.openxmlformats-officedocument.theme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theme/theme15.xml" ContentType="application/vnd.openxmlformats-officedocument.theme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theme/theme16.xml" ContentType="application/vnd.openxmlformats-officedocument.theme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theme/theme17.xml" ContentType="application/vnd.openxmlformats-officedocument.theme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theme/theme18.xml" ContentType="application/vnd.openxmlformats-officedocument.theme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theme/theme19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720" r:id="rId3"/>
    <p:sldMasterId id="2147483744" r:id="rId4"/>
    <p:sldMasterId id="2147483782" r:id="rId5"/>
    <p:sldMasterId id="2147483794" r:id="rId6"/>
    <p:sldMasterId id="2147483847" r:id="rId7"/>
    <p:sldMasterId id="2147483898" r:id="rId8"/>
    <p:sldMasterId id="2147483946" r:id="rId9"/>
    <p:sldMasterId id="2147483994" r:id="rId10"/>
    <p:sldMasterId id="2147484006" r:id="rId11"/>
    <p:sldMasterId id="2147484018" r:id="rId12"/>
    <p:sldMasterId id="2147484030" r:id="rId13"/>
    <p:sldMasterId id="2147484042" r:id="rId14"/>
    <p:sldMasterId id="2147484078" r:id="rId15"/>
    <p:sldMasterId id="2147484103" r:id="rId16"/>
    <p:sldMasterId id="2147484165" r:id="rId17"/>
    <p:sldMasterId id="2147484225" r:id="rId18"/>
    <p:sldMasterId id="2147484286" r:id="rId19"/>
  </p:sldMasterIdLst>
  <p:sldIdLst>
    <p:sldId id="258" r:id="rId20"/>
    <p:sldId id="267" r:id="rId21"/>
    <p:sldId id="545" r:id="rId22"/>
    <p:sldId id="269" r:id="rId23"/>
    <p:sldId id="271" r:id="rId24"/>
    <p:sldId id="361" r:id="rId25"/>
    <p:sldId id="363" r:id="rId26"/>
    <p:sldId id="364" r:id="rId27"/>
    <p:sldId id="365" r:id="rId28"/>
    <p:sldId id="377" r:id="rId29"/>
    <p:sldId id="496" r:id="rId30"/>
    <p:sldId id="378" r:id="rId31"/>
    <p:sldId id="379" r:id="rId32"/>
    <p:sldId id="380" r:id="rId33"/>
    <p:sldId id="381" r:id="rId34"/>
    <p:sldId id="383" r:id="rId35"/>
    <p:sldId id="272" r:id="rId36"/>
    <p:sldId id="273" r:id="rId37"/>
    <p:sldId id="499" r:id="rId38"/>
    <p:sldId id="276" r:id="rId39"/>
    <p:sldId id="277" r:id="rId40"/>
    <p:sldId id="278" r:id="rId41"/>
    <p:sldId id="286" r:id="rId42"/>
    <p:sldId id="501" r:id="rId43"/>
    <p:sldId id="502" r:id="rId44"/>
    <p:sldId id="503" r:id="rId45"/>
    <p:sldId id="504" r:id="rId46"/>
    <p:sldId id="507" r:id="rId47"/>
    <p:sldId id="509" r:id="rId48"/>
    <p:sldId id="393" r:id="rId49"/>
    <p:sldId id="492" r:id="rId50"/>
    <p:sldId id="493" r:id="rId51"/>
    <p:sldId id="531" r:id="rId52"/>
    <p:sldId id="395" r:id="rId53"/>
    <p:sldId id="535" r:id="rId54"/>
    <p:sldId id="536" r:id="rId55"/>
    <p:sldId id="538" r:id="rId56"/>
    <p:sldId id="539" r:id="rId57"/>
    <p:sldId id="540" r:id="rId58"/>
    <p:sldId id="541" r:id="rId59"/>
    <p:sldId id="543" r:id="rId60"/>
    <p:sldId id="544" r:id="rId61"/>
    <p:sldId id="408" r:id="rId62"/>
    <p:sldId id="409" r:id="rId63"/>
    <p:sldId id="449" r:id="rId64"/>
    <p:sldId id="412" r:id="rId65"/>
    <p:sldId id="425" r:id="rId66"/>
    <p:sldId id="441" r:id="rId67"/>
    <p:sldId id="448" r:id="rId6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46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7.xml"/><Relationship Id="rId39" Type="http://schemas.openxmlformats.org/officeDocument/2006/relationships/slide" Target="slides/slide20.xml"/><Relationship Id="rId21" Type="http://schemas.openxmlformats.org/officeDocument/2006/relationships/slide" Target="slides/slide2.xml"/><Relationship Id="rId34" Type="http://schemas.openxmlformats.org/officeDocument/2006/relationships/slide" Target="slides/slide15.xml"/><Relationship Id="rId42" Type="http://schemas.openxmlformats.org/officeDocument/2006/relationships/slide" Target="slides/slide23.xml"/><Relationship Id="rId47" Type="http://schemas.openxmlformats.org/officeDocument/2006/relationships/slide" Target="slides/slide28.xml"/><Relationship Id="rId50" Type="http://schemas.openxmlformats.org/officeDocument/2006/relationships/slide" Target="slides/slide31.xml"/><Relationship Id="rId55" Type="http://schemas.openxmlformats.org/officeDocument/2006/relationships/slide" Target="slides/slide36.xml"/><Relationship Id="rId63" Type="http://schemas.openxmlformats.org/officeDocument/2006/relationships/slide" Target="slides/slide44.xml"/><Relationship Id="rId68" Type="http://schemas.openxmlformats.org/officeDocument/2006/relationships/slide" Target="slides/slide49.xml"/><Relationship Id="rId7" Type="http://schemas.openxmlformats.org/officeDocument/2006/relationships/slideMaster" Target="slideMasters/slideMaster7.xml"/><Relationship Id="rId71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1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5.xml"/><Relationship Id="rId32" Type="http://schemas.openxmlformats.org/officeDocument/2006/relationships/slide" Target="slides/slide13.xml"/><Relationship Id="rId37" Type="http://schemas.openxmlformats.org/officeDocument/2006/relationships/slide" Target="slides/slide18.xml"/><Relationship Id="rId40" Type="http://schemas.openxmlformats.org/officeDocument/2006/relationships/slide" Target="slides/slide21.xml"/><Relationship Id="rId45" Type="http://schemas.openxmlformats.org/officeDocument/2006/relationships/slide" Target="slides/slide26.xml"/><Relationship Id="rId53" Type="http://schemas.openxmlformats.org/officeDocument/2006/relationships/slide" Target="slides/slide34.xml"/><Relationship Id="rId58" Type="http://schemas.openxmlformats.org/officeDocument/2006/relationships/slide" Target="slides/slide39.xml"/><Relationship Id="rId66" Type="http://schemas.openxmlformats.org/officeDocument/2006/relationships/slide" Target="slides/slide47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4.xml"/><Relationship Id="rId28" Type="http://schemas.openxmlformats.org/officeDocument/2006/relationships/slide" Target="slides/slide9.xml"/><Relationship Id="rId36" Type="http://schemas.openxmlformats.org/officeDocument/2006/relationships/slide" Target="slides/slide17.xml"/><Relationship Id="rId49" Type="http://schemas.openxmlformats.org/officeDocument/2006/relationships/slide" Target="slides/slide30.xml"/><Relationship Id="rId57" Type="http://schemas.openxmlformats.org/officeDocument/2006/relationships/slide" Target="slides/slide38.xml"/><Relationship Id="rId61" Type="http://schemas.openxmlformats.org/officeDocument/2006/relationships/slide" Target="slides/slide42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" Target="slides/slide12.xml"/><Relationship Id="rId44" Type="http://schemas.openxmlformats.org/officeDocument/2006/relationships/slide" Target="slides/slide25.xml"/><Relationship Id="rId52" Type="http://schemas.openxmlformats.org/officeDocument/2006/relationships/slide" Target="slides/slide33.xml"/><Relationship Id="rId60" Type="http://schemas.openxmlformats.org/officeDocument/2006/relationships/slide" Target="slides/slide41.xml"/><Relationship Id="rId65" Type="http://schemas.openxmlformats.org/officeDocument/2006/relationships/slide" Target="slides/slide46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3.xml"/><Relationship Id="rId27" Type="http://schemas.openxmlformats.org/officeDocument/2006/relationships/slide" Target="slides/slide8.xml"/><Relationship Id="rId30" Type="http://schemas.openxmlformats.org/officeDocument/2006/relationships/slide" Target="slides/slide11.xml"/><Relationship Id="rId35" Type="http://schemas.openxmlformats.org/officeDocument/2006/relationships/slide" Target="slides/slide16.xml"/><Relationship Id="rId43" Type="http://schemas.openxmlformats.org/officeDocument/2006/relationships/slide" Target="slides/slide24.xml"/><Relationship Id="rId48" Type="http://schemas.openxmlformats.org/officeDocument/2006/relationships/slide" Target="slides/slide29.xml"/><Relationship Id="rId56" Type="http://schemas.openxmlformats.org/officeDocument/2006/relationships/slide" Target="slides/slide37.xml"/><Relationship Id="rId64" Type="http://schemas.openxmlformats.org/officeDocument/2006/relationships/slide" Target="slides/slide45.xml"/><Relationship Id="rId69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2.xml"/><Relationship Id="rId72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6.xml"/><Relationship Id="rId33" Type="http://schemas.openxmlformats.org/officeDocument/2006/relationships/slide" Target="slides/slide14.xml"/><Relationship Id="rId38" Type="http://schemas.openxmlformats.org/officeDocument/2006/relationships/slide" Target="slides/slide19.xml"/><Relationship Id="rId46" Type="http://schemas.openxmlformats.org/officeDocument/2006/relationships/slide" Target="slides/slide27.xml"/><Relationship Id="rId59" Type="http://schemas.openxmlformats.org/officeDocument/2006/relationships/slide" Target="slides/slide40.xml"/><Relationship Id="rId67" Type="http://schemas.openxmlformats.org/officeDocument/2006/relationships/slide" Target="slides/slide48.xml"/><Relationship Id="rId20" Type="http://schemas.openxmlformats.org/officeDocument/2006/relationships/slide" Target="slides/slide1.xml"/><Relationship Id="rId41" Type="http://schemas.openxmlformats.org/officeDocument/2006/relationships/slide" Target="slides/slide22.xml"/><Relationship Id="rId54" Type="http://schemas.openxmlformats.org/officeDocument/2006/relationships/slide" Target="slides/slide35.xml"/><Relationship Id="rId62" Type="http://schemas.openxmlformats.org/officeDocument/2006/relationships/slide" Target="slides/slide43.xml"/><Relationship Id="rId7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11AF15-058B-41BF-924F-8CB504343DB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235FDE-D733-4179-8C2F-83812AE41B6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15288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4BB519-2F0F-479F-914A-B4F393F75E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E83D1C-B6C2-4D98-9597-34F72AC7B7D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279346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22E91C-36DC-418D-8589-F001F7B3A4E9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2/23/2021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5E40A7-D07E-42D3-BF2F-36BFF103B72E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400685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F1BA7446-C182-4D80-90F7-F3A45A648C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40820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F782864C-B5AF-4DB9-AF06-2E190FAA3E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43360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084EABDA-CAFB-42CB-A362-24CEBB168C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34090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E59D48A3-D5F0-44CC-9B35-468DD16D0F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98385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2CF5D136-DFC2-43DF-A697-64D10A85C6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57203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07D1FC99-105D-4092-9969-2CB8BB9A42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89076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D51FBF49-ED1C-43AA-8189-BD6946A862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15820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F1C92636-FB3C-4A81-B76F-F930293FC4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30069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E5B301D4-DD1C-4AF7-B39C-0095CF5256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7558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577841-FB20-451F-AE22-66B8EB09C80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F8203C-DCE6-471B-99A4-FD858B12879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379861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CFD2EB83-A451-4BAD-8FA9-41A569C844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909728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EF8E9D35-0EDF-4DB2-A043-13895E50B3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64403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1017C6E-E9FC-4E47-9A1E-854739ED26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33822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0F40925-B220-434C-91E5-8DCDA128D5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993090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E4AD071-6FF9-46EE-AEB1-A75465425A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978605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B3C65FAC-8B2C-42F3-A449-283D6465FF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0495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E9FF97A-091C-43BF-9451-477E1B3F91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081544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D6F0F357-2761-4C05-A719-B8B49CECF2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564345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01D3C4C8-791A-4F2A-89B5-C46A40EFB6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855098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01532F2A-1407-4848-8B52-50022B441D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7896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C90D47CD-AE52-4BE7-8F9B-D629A2B59D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030264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F52B6CFA-7CD7-45DD-B0A9-781FE6CE6D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617717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46B4F77-EB10-4FF2-8BD9-A53E066201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999293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E42726C-C15B-4212-8952-A7F74B999C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157909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35710C-CA4C-4EB3-9674-E4FE301E798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3439415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72D78C-0B4C-4DFC-831A-DAAF4F810F3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8933846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A32FA9-143D-4954-96F2-4DF2A7EEC9E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2415394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94CBC1-69A6-4490-9FA7-BE219945A7D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4872500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FDC22D-0219-4C66-B05C-2132E8B2D8B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0811112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28FDFF-09CB-4973-A774-B4ED699503E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5590476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E2BFD7-956A-4E7E-AB66-2ABF2C49A49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21640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F7C66CF-C856-451C-9DF3-FFC02139E8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559221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0C75A2-4489-4CAF-8064-E6A89C549F8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8213817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82B6FC-0DC5-4D2E-8D79-EB75EC1AED9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6195964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E2A429-6FAC-4A56-9209-9302F2BEF27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3242689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2737A6-12CA-4F96-8C78-C266D429F27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8292082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72C0CD94-2A34-4E6C-BAA5-584A3B9B6A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739878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1A993C94-96A1-4983-8AC4-5FB268AB55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82100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E2C40C1E-D987-4314-8F5C-42F625D3E6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03250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D3B97F37-E000-4DDD-BCDD-F943FF924E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251839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3E0D24B3-0283-48E4-8226-8BB3D875C0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719234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49A6B968-52B4-4416-BC57-F2B4058EBD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9924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AACEF54B-CDFD-4AFF-890B-7A94AD8143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980248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A58ED4B7-A780-4B00-8DFB-A340BF4109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586613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438300B6-4E4E-49F8-A640-F148CF9058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849054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46E3E8EF-C8FD-4915-A16B-6E214D5B43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448896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8CE5C322-40A5-438C-98DC-4ED2AEC329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269041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A51BF4AE-F135-45D5-B357-30131B54D8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194797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4FA53F22-A15E-4E64-B743-C6517DBB46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549744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30C2C344-D85E-45C8-9E48-E5A4BD446C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053886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8F5CB27F-E05A-40EB-BF48-37873DA72E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414511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7C47DDD7-45D7-4A3C-A838-82DF5798F6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606039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288D04F9-5B6F-4F90-9EF2-9555A3217D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3334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0CB9BC82-9017-46D9-BCAE-8FC2DD76B0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042698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B275E845-4137-4964-916D-06CEA44959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644091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A498B585-69B9-4365-9448-630CC2568E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607309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61ED13DC-B88B-44BD-BA7E-CB7C2E3692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628624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ED236DF2-7926-4662-BB05-D5920E9282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749245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E6D803F6-EED7-48F2-B848-0E0275FDFF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353792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3C87DEAD-7244-4B23-BC53-99930DE29C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46643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D18150CA-8E38-4EA5-B10F-DDA809A0A0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691216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E4D61F1C-B3BE-4570-84D9-3B630DD1AF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82864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DE8DD8BB-ADE6-4E23-8013-A766BA4758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707136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5F6D07D-354D-42A3-8AC6-83F5A34BDF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8655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28CF68B-60C6-4C55-B706-44832D6D06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14874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88F0AEF-7671-4962-8487-ED33F786BD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376054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EAB8F9AC-856D-4ED1-B657-ECD9054239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528994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1D3C61B-B194-422F-B050-8CC3641C77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924897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56ECA87-C548-4B59-905E-46E27B0390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285904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DE03291-A714-4C42-AF7A-AF4D969448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868904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B3797485-51FB-4AF1-BC95-A3A1605B89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457935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5A570C9-D530-466C-AEC9-8E55D605CC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69710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0A2FC7F3-E61B-4D2B-BF99-42CB5CDF47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787839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ED433306-F547-4F75-820A-8BD338CBF0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294877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9DAE0BFF-769D-4F9C-8439-89A4406E5A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8912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5EFD39D-15AA-41E0-AF53-4EB2C126A1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05321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74C341F7-C7EF-4904-A8F0-68E0F8DBE1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235089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583406B1-F5AB-46CC-8C1A-3ED5E06F12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552611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51B454A6-C8A2-49A3-8240-C00C0EF4DC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689015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AD236572-4990-4321-9BFB-9A5D3B846D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34287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81AD5438-1BA5-43D7-908C-D765777356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937120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AF4DCF12-11EF-4092-AD36-677297906D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149017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5D7EEA26-B367-4016-B739-DBD7BC17F1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456369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41A0484D-1749-4C50-8C52-478C01A680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588477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058F9B27-608A-4C9B-BDFF-0341D9CE61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839888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D9162B8B-1BEC-4CA8-8409-E104FD3C60D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1118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E0A82514-9032-4E7C-BC21-FEC455E6F2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506872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AB2B6990-9DC2-480E-9D7B-5DCEC32E0E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78938346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AB17AD4-4E81-41E9-8784-3F783DB288B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3880079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0477B1BF-ED04-4113-8EE9-FC2E0685E3C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95311742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D9547ED4-4752-43D4-94F3-145ED19A11E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43158570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EEF8667E-D034-418B-8D3F-E1313892E20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62176025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96A844D-9524-4ED2-99AC-6D3F3873679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61511787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D7B2C3F7-4ECA-4289-8285-6F48D3FDA43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86993321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FA386E6A-5E35-4024-9AAC-2AFDE80ABBE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21630104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B584285-A1C5-4F40-92E5-CDA56A3AEE8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82498460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F4C7A7B-2CF1-4522-8F7B-5579F0B75F5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916063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E5A063B6-E230-4796-A154-6BB434F8B5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408714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F6D5CA-7617-4241-83FD-3CAA21C6A5A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0939566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5D7200-C54F-46F4-96F4-7DE333E98E3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6225589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BE0A58-7772-4D66-B688-DDBA9E3B266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8804338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88B60E-3F95-42F7-A77D-C34B9079A17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6267437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4BCFCE-1B91-422E-A56A-CFFD00CAC5D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6350486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E5F246-5955-40A7-9278-44984553E42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4563979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771DEF-C659-4ECD-9334-77DFC3B8ED5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7074156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D028F7-9457-471B-A512-97510BA41A8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0161680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46CB4B-4937-4621-BDD6-7F0D177F397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5175083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432290-3C90-4243-93D8-7C0FC067B6B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12372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BAA73F-21B4-424D-B683-ABDBDEF74B6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F767E6-3C1B-411D-990B-8624CE548D7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03760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F833EA6F-7A48-4569-A1AC-594EE46CB4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29195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B9F0E8-110A-442B-B709-C195CFE4052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6927619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9E6184F5-20DD-464C-9216-C3FD3E405F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723416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954BAF7B-577D-4DE1-B57A-9D3EF688CD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332742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2C00CC7D-1F78-4E6C-BF60-7ACD7682D1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905980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1480EF81-4992-4127-AA0F-597AEACF53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80952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9AEA0E02-BB3D-4AD0-95C3-C161602F2E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995055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10354BB9-2F55-476C-8B4D-680D1DD1A3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631850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AD5CE7B7-7EC9-4CFE-9A17-691A5F9985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371315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B71CCCDB-4413-4BE6-A2EB-FD80525872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695751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F715673F-28A1-4D64-9AB5-406454F82E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4627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1D13192-62FF-4A6F-8B57-442AE43FFB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936901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211617D1-D57B-4915-8087-8AA5F28A8D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120646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E43337E2-326B-4CB8-A680-61F8832207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640111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721004C3-4798-441A-AAD7-256AA6793B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9087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8A26355-90FC-4DDF-8E85-1639529868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387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292C50BE-A6BB-42D4-9533-445E355F02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14345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A216B1C-F558-4263-92DE-ED51B3368D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1400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59E7600-3490-4FBF-BC49-D772D06ED8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86675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F5949E61-4B18-446F-886A-B37B7E1BE3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8462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D641039F-0C47-4C11-B0A2-BEC37D2E86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66257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B4E1774F-86EF-4CDF-9AA5-7C9B90A6FA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1549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67BECB1-DECD-4F68-AC9F-CE7E5C8098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9173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780AFC-D986-443C-96DD-857EF91DAC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B649C9-B72B-4876-B75B-1FD7F3364EC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86901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E3EB963-CC05-458C-A5C3-483BA1FF00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27077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81FFC66A-5295-4E2E-B238-73ACD0346E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77215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21E2EC5-43B4-4CA0-A373-20EAC53291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84264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88FF3A8-1036-4947-94B9-5C505D3544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10268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7177D74F-0294-498C-A582-C0BF242D72BA}" type="datetimeFigureOut">
              <a:rPr lang="en-US"/>
              <a:pPr>
                <a:defRPr/>
              </a:pPr>
              <a:t>2/23/2021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470FB558-8A34-45B9-90C0-567F2F219D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60724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9029CEFD-5861-445B-AB15-27F8797BEA00}" type="datetimeFigureOut">
              <a:rPr lang="en-US"/>
              <a:pPr>
                <a:defRPr/>
              </a:pPr>
              <a:t>2/23/2021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1C88493B-FA3A-44DC-A5B8-BD5D9AD6E1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28542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060F4E0A-ED7E-48AC-8AE3-88F3C4BD1DE9}" type="datetimeFigureOut">
              <a:rPr lang="en-US"/>
              <a:pPr>
                <a:defRPr/>
              </a:pPr>
              <a:t>2/23/2021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C9CA53B1-E28A-4248-ADBC-2DE68D758C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79650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B64B4BDD-6CC4-403B-B3A8-41A6ABA8B7D2}" type="datetimeFigureOut">
              <a:rPr lang="en-US"/>
              <a:pPr>
                <a:defRPr/>
              </a:pPr>
              <a:t>2/23/2021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C440A91F-7981-4252-9F08-539F52875C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90599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49EF268C-F775-4DF3-AF2D-70C209E46C1B}" type="datetimeFigureOut">
              <a:rPr lang="en-US"/>
              <a:pPr>
                <a:defRPr/>
              </a:pPr>
              <a:t>2/23/2021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E19F648C-6E6A-4BD7-9400-32EACE0012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56955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8E0D4020-EC67-401B-AA28-7C230C614682}" type="datetimeFigureOut">
              <a:rPr lang="en-US"/>
              <a:pPr>
                <a:defRPr/>
              </a:pPr>
              <a:t>2/23/2021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4FC910B2-B683-4C3E-B636-B5117DBF6E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0261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8F4EAC-74D0-419F-B37A-B3E43D8CA3C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5DCBA6-5A3A-429A-AB86-A40C568ED56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445505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BC6862AD-935E-41EA-A6B9-A07B5D2EA4FF}" type="datetimeFigureOut">
              <a:rPr lang="en-US"/>
              <a:pPr>
                <a:defRPr/>
              </a:pPr>
              <a:t>2/23/2021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A99BF944-6743-4993-ACAE-A48639CE71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3452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C07F59CE-17D0-43EA-B9AA-BF6FD14C68CD}" type="datetimeFigureOut">
              <a:rPr lang="en-US"/>
              <a:pPr>
                <a:defRPr/>
              </a:pPr>
              <a:t>2/23/2021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DAA5621D-1B4B-4E15-A596-CE4A60450B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0844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1D202C7C-7DBB-471E-B194-6AC23B80BBA3}" type="datetimeFigureOut">
              <a:rPr lang="en-US"/>
              <a:pPr>
                <a:defRPr/>
              </a:pPr>
              <a:t>2/23/2021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79D976B8-DF20-4C93-A640-DBF39B804A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01466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5B812926-B3F3-446A-A01E-948B68F5C936}" type="datetimeFigureOut">
              <a:rPr lang="en-US"/>
              <a:pPr>
                <a:defRPr/>
              </a:pPr>
              <a:t>2/23/2021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8DE458C9-EB30-4894-94A3-602B616DBF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97506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24171C19-1622-4D21-A07D-0154F40FFA08}" type="datetimeFigureOut">
              <a:rPr lang="en-US"/>
              <a:pPr>
                <a:defRPr/>
              </a:pPr>
              <a:t>2/23/2021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F4F690ED-26B6-4E39-9205-ACB10108BD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0939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1D02C7EF-E71F-431F-A167-E99BEC6AD0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96588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2FB95A47-9AAF-470E-9632-B2EE09C1DA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66594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0E4E89D5-E7CA-48AF-B231-F9383CBDC3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5173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7909CACC-8F2F-4582-8AA6-34011CC36E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37294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A3C77A21-227C-4A38-A50E-309F136783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7563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A68D3A-4ABF-4058-AE02-11E1D713848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E63669-78F9-49AD-9414-778E75EA978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084378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81D8C9CD-66B3-4A48-853B-9A85230598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17420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79F80B2A-B465-4FEA-94CD-9E1003795F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75874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FAF60074-F8C3-4E4F-B798-4AD0E5125F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0646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EA5D3613-9DF9-4983-B371-448CADED94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8500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5E280D45-C09B-4A70-B6A8-F4247C4E42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48237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E099D2AB-953B-4DE6-B4BC-63A303FCC5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85979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3FED2A6-542D-429D-84C5-42E97FA969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48509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4E794A49-3155-4B84-A8B9-8612891AD8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76148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F6CD1397-0D74-4476-85B1-C678C01B72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58412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AA7CF5A1-098A-4905-A6F3-E457FEA992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0798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C8FB58-C824-4FB8-9C1E-22B0D0B4B7F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ABE345-AA13-4E9A-8602-63D79E6644F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050317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39C4E24-3A33-4818-A8C2-1D65D9E596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62861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20401E54-BAC5-4CE4-8F47-1E37215706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34098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37EC874-710D-4042-819B-4CE9AACD79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29003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81E0B2A-3792-4612-A463-A8DA1977E7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83773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B9009130-C98D-4093-98A5-09466A5533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58657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D6CDC556-6573-479C-ABC6-BB13D53795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17574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A7069552-401C-4445-9B09-627DF2158E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28073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AC5E40B1-BDE0-4253-B7EC-6D712F81FA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66799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C2862E23-3C95-475A-96F2-AFD77AD0CD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69333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1FCEDA29-22DD-4FA0-83E3-1FC419F0ED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9021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C6A409-94AF-40A0-881D-3AD54EB893D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0CA080-54F2-42F1-9330-67D49A65CC6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693691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7C54DE04-81CB-4A53-A333-2A29FF4FA8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90150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92A080FE-6EFD-49D6-93D7-3E24FB311B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15591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D40FD9ED-994C-4621-A1C3-5410D7D279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27605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A0C20CD5-59A2-4BE6-969C-5886ABB2C2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92026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C92E7740-8F89-43DE-9E5D-CAFBB7A480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32921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9222FDA0-7D31-41AB-BA26-4B9B51C844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12637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B94B9013-B4E1-4FC6-B329-C6137C1433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88029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AEB7B666-E372-4CD5-89FE-A5A5954C45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68720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02829922-5336-410E-9908-84D58C45C6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63343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2DE64B96-A249-47B4-81CA-162A86D37E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2094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109E30-DAD1-4093-A43D-31E0972B0EA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472B29-8E77-4B8D-8BCC-1B990E6CDD9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131725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F0F74DC7-CC51-479B-BA1D-5B563BFA82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10574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DBC99090-5E53-4244-9B97-E7093AD955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38044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23D738CC-FB9E-4F5A-8DB0-8223FB9E8A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98634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585CDF9-4A88-4045-9C9E-6D876FCFA5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9374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AB4E635-B05D-49DE-8E3E-64894D996C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94255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663853C-D740-44C3-B391-74C3C9A230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32935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3682382-3BFA-4D17-B696-F7DDDBC044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99595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B7E7845E-C1BF-4FEA-9705-DF455CD9CE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02238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5109809-799C-4581-A89B-EE1D1F724B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38774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E6A20A8-4801-4C80-8E46-202159E80D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7085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E6A20A-6D1C-453D-999A-CF3CDEED481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A61FC6-0979-4E86-A1A1-2C6CC87920B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739178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6035C0-2C27-40BB-8F5A-46CFBBDD9AE6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2/23/2021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195693-E232-4371-806B-F13750163F2E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431676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7D729C-8C5C-4DCB-92A0-24B63CBEB682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2/23/2021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6FEA8B-7704-47D3-99E7-2820A73AAB6D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74166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CA04C3-5C43-4342-A084-B60CECDFE1CA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2/23/2021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B33E52-111A-4B31-9C34-1930B1F59C05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09038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CEFD98-8AEB-4871-BB6E-6763D90B82F9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2/23/2021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4E0EE5-06A7-4303-81DE-CD1B1821427A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168544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7D2B7B-7F4F-4B6C-A17F-474FBB1960F3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2/23/2021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210553-968D-4D06-9595-9EFE6B1534AE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429631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291724-DE04-4319-B25D-AE11BEFEE12C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2/23/2021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7EE670-4CBB-4FE9-A11A-862DF7FBCD8D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653579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146F6E-2BA6-4B32-982C-A2FBC73DE97A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2/23/2021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D35389-4853-4328-BDC6-908684DD293D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982115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4DA422-6A41-44B7-90B3-7ADC3251FA4A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2/23/2021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5E13EA-87B8-487E-B12D-85E0066B3EEE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938351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68F2D4-3D92-46CD-864E-D92D048203BB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2/23/2021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1EC90D-6960-4E0D-8015-DAC78B7CE12E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988385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F8EA77-8248-4C70-8B37-4CC7BB5980EE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2/23/2021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425BA6-F75C-4C64-B571-F5092B9E9BF5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9334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9.xml"/><Relationship Id="rId3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8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22.xml"/><Relationship Id="rId5" Type="http://schemas.openxmlformats.org/officeDocument/2006/relationships/slideLayout" Target="../slideLayouts/slideLayout116.xml"/><Relationship Id="rId10" Type="http://schemas.openxmlformats.org/officeDocument/2006/relationships/slideLayout" Target="../slideLayouts/slideLayout121.xml"/><Relationship Id="rId4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20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0.xml"/><Relationship Id="rId3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29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4.xml"/><Relationship Id="rId1" Type="http://schemas.openxmlformats.org/officeDocument/2006/relationships/slideLayout" Target="../slideLayouts/slideLayout123.xml"/><Relationship Id="rId6" Type="http://schemas.openxmlformats.org/officeDocument/2006/relationships/slideLayout" Target="../slideLayouts/slideLayout128.xml"/><Relationship Id="rId11" Type="http://schemas.openxmlformats.org/officeDocument/2006/relationships/slideLayout" Target="../slideLayouts/slideLayout133.xml"/><Relationship Id="rId5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32.xml"/><Relationship Id="rId4" Type="http://schemas.openxmlformats.org/officeDocument/2006/relationships/slideLayout" Target="../slideLayouts/slideLayout126.xml"/><Relationship Id="rId9" Type="http://schemas.openxmlformats.org/officeDocument/2006/relationships/slideLayout" Target="../slideLayouts/slideLayout131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1.xml"/><Relationship Id="rId3" Type="http://schemas.openxmlformats.org/officeDocument/2006/relationships/slideLayout" Target="../slideLayouts/slideLayout136.xml"/><Relationship Id="rId7" Type="http://schemas.openxmlformats.org/officeDocument/2006/relationships/slideLayout" Target="../slideLayouts/slideLayout140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5.xml"/><Relationship Id="rId1" Type="http://schemas.openxmlformats.org/officeDocument/2006/relationships/slideLayout" Target="../slideLayouts/slideLayout134.xml"/><Relationship Id="rId6" Type="http://schemas.openxmlformats.org/officeDocument/2006/relationships/slideLayout" Target="../slideLayouts/slideLayout139.xml"/><Relationship Id="rId11" Type="http://schemas.openxmlformats.org/officeDocument/2006/relationships/slideLayout" Target="../slideLayouts/slideLayout144.xml"/><Relationship Id="rId5" Type="http://schemas.openxmlformats.org/officeDocument/2006/relationships/slideLayout" Target="../slideLayouts/slideLayout138.xml"/><Relationship Id="rId10" Type="http://schemas.openxmlformats.org/officeDocument/2006/relationships/slideLayout" Target="../slideLayouts/slideLayout143.xml"/><Relationship Id="rId4" Type="http://schemas.openxmlformats.org/officeDocument/2006/relationships/slideLayout" Target="../slideLayouts/slideLayout137.xml"/><Relationship Id="rId9" Type="http://schemas.openxmlformats.org/officeDocument/2006/relationships/slideLayout" Target="../slideLayouts/slideLayout142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2.xml"/><Relationship Id="rId3" Type="http://schemas.openxmlformats.org/officeDocument/2006/relationships/slideLayout" Target="../slideLayouts/slideLayout147.xml"/><Relationship Id="rId7" Type="http://schemas.openxmlformats.org/officeDocument/2006/relationships/slideLayout" Target="../slideLayouts/slideLayout151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6.xml"/><Relationship Id="rId1" Type="http://schemas.openxmlformats.org/officeDocument/2006/relationships/slideLayout" Target="../slideLayouts/slideLayout145.xml"/><Relationship Id="rId6" Type="http://schemas.openxmlformats.org/officeDocument/2006/relationships/slideLayout" Target="../slideLayouts/slideLayout150.xml"/><Relationship Id="rId11" Type="http://schemas.openxmlformats.org/officeDocument/2006/relationships/slideLayout" Target="../slideLayouts/slideLayout155.xml"/><Relationship Id="rId5" Type="http://schemas.openxmlformats.org/officeDocument/2006/relationships/slideLayout" Target="../slideLayouts/slideLayout149.xml"/><Relationship Id="rId10" Type="http://schemas.openxmlformats.org/officeDocument/2006/relationships/slideLayout" Target="../slideLayouts/slideLayout154.xml"/><Relationship Id="rId4" Type="http://schemas.openxmlformats.org/officeDocument/2006/relationships/slideLayout" Target="../slideLayouts/slideLayout148.xml"/><Relationship Id="rId9" Type="http://schemas.openxmlformats.org/officeDocument/2006/relationships/slideLayout" Target="../slideLayouts/slideLayout153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58.xml"/><Relationship Id="rId7" Type="http://schemas.openxmlformats.org/officeDocument/2006/relationships/slideLayout" Target="../slideLayouts/slideLayout162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7.xml"/><Relationship Id="rId1" Type="http://schemas.openxmlformats.org/officeDocument/2006/relationships/slideLayout" Target="../slideLayouts/slideLayout156.xml"/><Relationship Id="rId6" Type="http://schemas.openxmlformats.org/officeDocument/2006/relationships/slideLayout" Target="../slideLayouts/slideLayout161.xml"/><Relationship Id="rId11" Type="http://schemas.openxmlformats.org/officeDocument/2006/relationships/slideLayout" Target="../slideLayouts/slideLayout166.xml"/><Relationship Id="rId5" Type="http://schemas.openxmlformats.org/officeDocument/2006/relationships/slideLayout" Target="../slideLayouts/slideLayout160.xml"/><Relationship Id="rId10" Type="http://schemas.openxmlformats.org/officeDocument/2006/relationships/slideLayout" Target="../slideLayouts/slideLayout165.xml"/><Relationship Id="rId4" Type="http://schemas.openxmlformats.org/officeDocument/2006/relationships/slideLayout" Target="../slideLayouts/slideLayout159.xml"/><Relationship Id="rId9" Type="http://schemas.openxmlformats.org/officeDocument/2006/relationships/slideLayout" Target="../slideLayouts/slideLayout164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4.xml"/><Relationship Id="rId13" Type="http://schemas.openxmlformats.org/officeDocument/2006/relationships/theme" Target="../theme/theme16.xml"/><Relationship Id="rId3" Type="http://schemas.openxmlformats.org/officeDocument/2006/relationships/slideLayout" Target="../slideLayouts/slideLayout169.xml"/><Relationship Id="rId7" Type="http://schemas.openxmlformats.org/officeDocument/2006/relationships/slideLayout" Target="../slideLayouts/slideLayout173.xml"/><Relationship Id="rId12" Type="http://schemas.openxmlformats.org/officeDocument/2006/relationships/slideLayout" Target="../slideLayouts/slideLayout178.xml"/><Relationship Id="rId2" Type="http://schemas.openxmlformats.org/officeDocument/2006/relationships/slideLayout" Target="../slideLayouts/slideLayout168.xml"/><Relationship Id="rId1" Type="http://schemas.openxmlformats.org/officeDocument/2006/relationships/slideLayout" Target="../slideLayouts/slideLayout167.xml"/><Relationship Id="rId6" Type="http://schemas.openxmlformats.org/officeDocument/2006/relationships/slideLayout" Target="../slideLayouts/slideLayout172.xml"/><Relationship Id="rId11" Type="http://schemas.openxmlformats.org/officeDocument/2006/relationships/slideLayout" Target="../slideLayouts/slideLayout177.xml"/><Relationship Id="rId5" Type="http://schemas.openxmlformats.org/officeDocument/2006/relationships/slideLayout" Target="../slideLayouts/slideLayout171.xml"/><Relationship Id="rId10" Type="http://schemas.openxmlformats.org/officeDocument/2006/relationships/slideLayout" Target="../slideLayouts/slideLayout176.xml"/><Relationship Id="rId4" Type="http://schemas.openxmlformats.org/officeDocument/2006/relationships/slideLayout" Target="../slideLayouts/slideLayout170.xml"/><Relationship Id="rId9" Type="http://schemas.openxmlformats.org/officeDocument/2006/relationships/slideLayout" Target="../slideLayouts/slideLayout175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6.xml"/><Relationship Id="rId3" Type="http://schemas.openxmlformats.org/officeDocument/2006/relationships/slideLayout" Target="../slideLayouts/slideLayout181.xml"/><Relationship Id="rId7" Type="http://schemas.openxmlformats.org/officeDocument/2006/relationships/slideLayout" Target="../slideLayouts/slideLayout185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80.xml"/><Relationship Id="rId1" Type="http://schemas.openxmlformats.org/officeDocument/2006/relationships/slideLayout" Target="../slideLayouts/slideLayout179.xml"/><Relationship Id="rId6" Type="http://schemas.openxmlformats.org/officeDocument/2006/relationships/slideLayout" Target="../slideLayouts/slideLayout184.xml"/><Relationship Id="rId11" Type="http://schemas.openxmlformats.org/officeDocument/2006/relationships/slideLayout" Target="../slideLayouts/slideLayout189.xml"/><Relationship Id="rId5" Type="http://schemas.openxmlformats.org/officeDocument/2006/relationships/slideLayout" Target="../slideLayouts/slideLayout183.xml"/><Relationship Id="rId10" Type="http://schemas.openxmlformats.org/officeDocument/2006/relationships/slideLayout" Target="../slideLayouts/slideLayout188.xml"/><Relationship Id="rId4" Type="http://schemas.openxmlformats.org/officeDocument/2006/relationships/slideLayout" Target="../slideLayouts/slideLayout182.xml"/><Relationship Id="rId9" Type="http://schemas.openxmlformats.org/officeDocument/2006/relationships/slideLayout" Target="../slideLayouts/slideLayout187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7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92.xml"/><Relationship Id="rId7" Type="http://schemas.openxmlformats.org/officeDocument/2006/relationships/slideLayout" Target="../slideLayouts/slideLayout196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91.xml"/><Relationship Id="rId1" Type="http://schemas.openxmlformats.org/officeDocument/2006/relationships/slideLayout" Target="../slideLayouts/slideLayout190.xml"/><Relationship Id="rId6" Type="http://schemas.openxmlformats.org/officeDocument/2006/relationships/slideLayout" Target="../slideLayouts/slideLayout195.xml"/><Relationship Id="rId11" Type="http://schemas.openxmlformats.org/officeDocument/2006/relationships/slideLayout" Target="../slideLayouts/slideLayout200.xml"/><Relationship Id="rId5" Type="http://schemas.openxmlformats.org/officeDocument/2006/relationships/slideLayout" Target="../slideLayouts/slideLayout194.xml"/><Relationship Id="rId10" Type="http://schemas.openxmlformats.org/officeDocument/2006/relationships/slideLayout" Target="../slideLayouts/slideLayout199.xml"/><Relationship Id="rId4" Type="http://schemas.openxmlformats.org/officeDocument/2006/relationships/slideLayout" Target="../slideLayouts/slideLayout193.xml"/><Relationship Id="rId9" Type="http://schemas.openxmlformats.org/officeDocument/2006/relationships/slideLayout" Target="../slideLayouts/slideLayout198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8.xml"/><Relationship Id="rId13" Type="http://schemas.openxmlformats.org/officeDocument/2006/relationships/theme" Target="../theme/theme19.xml"/><Relationship Id="rId3" Type="http://schemas.openxmlformats.org/officeDocument/2006/relationships/slideLayout" Target="../slideLayouts/slideLayout203.xml"/><Relationship Id="rId7" Type="http://schemas.openxmlformats.org/officeDocument/2006/relationships/slideLayout" Target="../slideLayouts/slideLayout207.xml"/><Relationship Id="rId12" Type="http://schemas.openxmlformats.org/officeDocument/2006/relationships/slideLayout" Target="../slideLayouts/slideLayout212.xml"/><Relationship Id="rId2" Type="http://schemas.openxmlformats.org/officeDocument/2006/relationships/slideLayout" Target="../slideLayouts/slideLayout202.xml"/><Relationship Id="rId1" Type="http://schemas.openxmlformats.org/officeDocument/2006/relationships/slideLayout" Target="../slideLayouts/slideLayout201.xml"/><Relationship Id="rId6" Type="http://schemas.openxmlformats.org/officeDocument/2006/relationships/slideLayout" Target="../slideLayouts/slideLayout206.xml"/><Relationship Id="rId11" Type="http://schemas.openxmlformats.org/officeDocument/2006/relationships/slideLayout" Target="../slideLayouts/slideLayout211.xml"/><Relationship Id="rId5" Type="http://schemas.openxmlformats.org/officeDocument/2006/relationships/slideLayout" Target="../slideLayouts/slideLayout205.xml"/><Relationship Id="rId10" Type="http://schemas.openxmlformats.org/officeDocument/2006/relationships/slideLayout" Target="../slideLayouts/slideLayout210.xml"/><Relationship Id="rId4" Type="http://schemas.openxmlformats.org/officeDocument/2006/relationships/slideLayout" Target="../slideLayouts/slideLayout204.xml"/><Relationship Id="rId9" Type="http://schemas.openxmlformats.org/officeDocument/2006/relationships/slideLayout" Target="../slideLayouts/slideLayout20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782BD9F-0F2A-46E4-BB22-784E12027D7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2/23/2021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1AE7CC6-C21B-45C0-98EF-6F82D738A56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8678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996ED64-11B0-495C-B2A0-7951D8967018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372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5" r:id="rId1"/>
    <p:sldLayoutId id="2147483996" r:id="rId2"/>
    <p:sldLayoutId id="2147483997" r:id="rId3"/>
    <p:sldLayoutId id="2147483998" r:id="rId4"/>
    <p:sldLayoutId id="2147483999" r:id="rId5"/>
    <p:sldLayoutId id="2147484000" r:id="rId6"/>
    <p:sldLayoutId id="2147484001" r:id="rId7"/>
    <p:sldLayoutId id="2147484002" r:id="rId8"/>
    <p:sldLayoutId id="2147484003" r:id="rId9"/>
    <p:sldLayoutId id="2147484004" r:id="rId10"/>
    <p:sldLayoutId id="214748400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C2C2052-3FE0-4AE7-ABE7-6A2E67EA3EAD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648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7" r:id="rId1"/>
    <p:sldLayoutId id="2147484008" r:id="rId2"/>
    <p:sldLayoutId id="2147484009" r:id="rId3"/>
    <p:sldLayoutId id="2147484010" r:id="rId4"/>
    <p:sldLayoutId id="2147484011" r:id="rId5"/>
    <p:sldLayoutId id="2147484012" r:id="rId6"/>
    <p:sldLayoutId id="2147484013" r:id="rId7"/>
    <p:sldLayoutId id="2147484014" r:id="rId8"/>
    <p:sldLayoutId id="2147484015" r:id="rId9"/>
    <p:sldLayoutId id="2147484016" r:id="rId10"/>
    <p:sldLayoutId id="214748401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E0E9997-D0F4-4F9D-8F3E-2BB61F181777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6467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9" r:id="rId1"/>
    <p:sldLayoutId id="2147484020" r:id="rId2"/>
    <p:sldLayoutId id="2147484021" r:id="rId3"/>
    <p:sldLayoutId id="2147484022" r:id="rId4"/>
    <p:sldLayoutId id="2147484023" r:id="rId5"/>
    <p:sldLayoutId id="2147484024" r:id="rId6"/>
    <p:sldLayoutId id="2147484025" r:id="rId7"/>
    <p:sldLayoutId id="2147484026" r:id="rId8"/>
    <p:sldLayoutId id="2147484027" r:id="rId9"/>
    <p:sldLayoutId id="2147484028" r:id="rId10"/>
    <p:sldLayoutId id="214748402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D45B758-2A06-41BB-9FF4-D4AD38C27F3F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7328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1" r:id="rId1"/>
    <p:sldLayoutId id="2147484032" r:id="rId2"/>
    <p:sldLayoutId id="2147484033" r:id="rId3"/>
    <p:sldLayoutId id="2147484034" r:id="rId4"/>
    <p:sldLayoutId id="2147484035" r:id="rId5"/>
    <p:sldLayoutId id="2147484036" r:id="rId6"/>
    <p:sldLayoutId id="2147484037" r:id="rId7"/>
    <p:sldLayoutId id="2147484038" r:id="rId8"/>
    <p:sldLayoutId id="2147484039" r:id="rId9"/>
    <p:sldLayoutId id="2147484040" r:id="rId10"/>
    <p:sldLayoutId id="214748404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86116F9-3563-40A8-B77B-EEC62C2E2203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958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3" r:id="rId1"/>
    <p:sldLayoutId id="2147484044" r:id="rId2"/>
    <p:sldLayoutId id="2147484045" r:id="rId3"/>
    <p:sldLayoutId id="2147484046" r:id="rId4"/>
    <p:sldLayoutId id="2147484047" r:id="rId5"/>
    <p:sldLayoutId id="2147484048" r:id="rId6"/>
    <p:sldLayoutId id="2147484049" r:id="rId7"/>
    <p:sldLayoutId id="2147484050" r:id="rId8"/>
    <p:sldLayoutId id="2147484051" r:id="rId9"/>
    <p:sldLayoutId id="2147484052" r:id="rId10"/>
    <p:sldLayoutId id="214748405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7F8E595-63A7-4D5B-83F0-F9F0CF2FEDD4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971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9" r:id="rId1"/>
    <p:sldLayoutId id="2147484080" r:id="rId2"/>
    <p:sldLayoutId id="2147484081" r:id="rId3"/>
    <p:sldLayoutId id="2147484082" r:id="rId4"/>
    <p:sldLayoutId id="2147484083" r:id="rId5"/>
    <p:sldLayoutId id="2147484084" r:id="rId6"/>
    <p:sldLayoutId id="2147484085" r:id="rId7"/>
    <p:sldLayoutId id="2147484086" r:id="rId8"/>
    <p:sldLayoutId id="2147484087" r:id="rId9"/>
    <p:sldLayoutId id="2147484088" r:id="rId10"/>
    <p:sldLayoutId id="214748408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6F1B423-95B4-4A3F-85E1-392BCC6022EB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57096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104" r:id="rId1"/>
    <p:sldLayoutId id="2147484105" r:id="rId2"/>
    <p:sldLayoutId id="2147484106" r:id="rId3"/>
    <p:sldLayoutId id="2147484107" r:id="rId4"/>
    <p:sldLayoutId id="2147484108" r:id="rId5"/>
    <p:sldLayoutId id="2147484109" r:id="rId6"/>
    <p:sldLayoutId id="2147484110" r:id="rId7"/>
    <p:sldLayoutId id="2147484111" r:id="rId8"/>
    <p:sldLayoutId id="2147484112" r:id="rId9"/>
    <p:sldLayoutId id="2147484113" r:id="rId10"/>
    <p:sldLayoutId id="2147484114" r:id="rId11"/>
    <p:sldLayoutId id="214748411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809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 i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809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 i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809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 i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AC1D38A-D8DA-4229-BD26-E00D8C2F48C5}" type="slidenum">
              <a:rPr lang="en-US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27072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6" r:id="rId1"/>
    <p:sldLayoutId id="2147484167" r:id="rId2"/>
    <p:sldLayoutId id="2147484168" r:id="rId3"/>
    <p:sldLayoutId id="2147484169" r:id="rId4"/>
    <p:sldLayoutId id="2147484170" r:id="rId5"/>
    <p:sldLayoutId id="2147484171" r:id="rId6"/>
    <p:sldLayoutId id="2147484172" r:id="rId7"/>
    <p:sldLayoutId id="2147484173" r:id="rId8"/>
    <p:sldLayoutId id="2147484174" r:id="rId9"/>
    <p:sldLayoutId id="2147484175" r:id="rId10"/>
    <p:sldLayoutId id="214748417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2443F38-E9C9-4CFB-9824-A31FE1C10B2B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04788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6" r:id="rId1"/>
    <p:sldLayoutId id="2147484227" r:id="rId2"/>
    <p:sldLayoutId id="2147484228" r:id="rId3"/>
    <p:sldLayoutId id="2147484229" r:id="rId4"/>
    <p:sldLayoutId id="2147484230" r:id="rId5"/>
    <p:sldLayoutId id="2147484231" r:id="rId6"/>
    <p:sldLayoutId id="2147484232" r:id="rId7"/>
    <p:sldLayoutId id="2147484233" r:id="rId8"/>
    <p:sldLayoutId id="2147484234" r:id="rId9"/>
    <p:sldLayoutId id="2147484235" r:id="rId10"/>
    <p:sldLayoutId id="214748423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B6EB3BD-8A17-445E-932E-F4B51BCF6683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9931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87" r:id="rId1"/>
    <p:sldLayoutId id="2147484288" r:id="rId2"/>
    <p:sldLayoutId id="2147484289" r:id="rId3"/>
    <p:sldLayoutId id="2147484290" r:id="rId4"/>
    <p:sldLayoutId id="2147484291" r:id="rId5"/>
    <p:sldLayoutId id="2147484292" r:id="rId6"/>
    <p:sldLayoutId id="2147484293" r:id="rId7"/>
    <p:sldLayoutId id="2147484294" r:id="rId8"/>
    <p:sldLayoutId id="2147484295" r:id="rId9"/>
    <p:sldLayoutId id="2147484296" r:id="rId10"/>
    <p:sldLayoutId id="2147484297" r:id="rId11"/>
    <p:sldLayoutId id="214748429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1518F60-E84A-4B4E-B939-91E25F7D29E2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149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324B88B-A746-47B0-B2E1-7DB356FB4B52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645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331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806410B6-4EEC-4501-9A9C-1ECE29EE2293}" type="datetimeFigureOut">
              <a:rPr lang="en-US"/>
              <a:pPr>
                <a:defRPr/>
              </a:pPr>
              <a:t>2/23/2021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A3777BA8-EB2D-4147-8BA2-2B77819BC4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045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5681A06-7BF4-48C3-9608-539C782EE337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0111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A963DBB-C3EA-477D-A1E5-0983F3BE78AE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328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802" r:id="rId8"/>
    <p:sldLayoutId id="2147483803" r:id="rId9"/>
    <p:sldLayoutId id="2147483804" r:id="rId10"/>
    <p:sldLayoutId id="214748380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E2115FA-826F-4BE9-9180-6C1039F6C59C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573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8" r:id="rId1"/>
    <p:sldLayoutId id="2147483849" r:id="rId2"/>
    <p:sldLayoutId id="2147483850" r:id="rId3"/>
    <p:sldLayoutId id="2147483851" r:id="rId4"/>
    <p:sldLayoutId id="2147483852" r:id="rId5"/>
    <p:sldLayoutId id="2147483853" r:id="rId6"/>
    <p:sldLayoutId id="2147483854" r:id="rId7"/>
    <p:sldLayoutId id="2147483855" r:id="rId8"/>
    <p:sldLayoutId id="2147483856" r:id="rId9"/>
    <p:sldLayoutId id="2147483857" r:id="rId10"/>
    <p:sldLayoutId id="2147483858" r:id="rId11"/>
    <p:sldLayoutId id="214748385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E60C074-C349-40D1-BCBF-69E8BA2BEBBF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241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9" r:id="rId1"/>
    <p:sldLayoutId id="2147483900" r:id="rId2"/>
    <p:sldLayoutId id="2147483901" r:id="rId3"/>
    <p:sldLayoutId id="2147483902" r:id="rId4"/>
    <p:sldLayoutId id="2147483903" r:id="rId5"/>
    <p:sldLayoutId id="2147483904" r:id="rId6"/>
    <p:sldLayoutId id="2147483905" r:id="rId7"/>
    <p:sldLayoutId id="2147483906" r:id="rId8"/>
    <p:sldLayoutId id="2147483907" r:id="rId9"/>
    <p:sldLayoutId id="2147483908" r:id="rId10"/>
    <p:sldLayoutId id="214748390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0BF9A64-DC23-4AF7-B91A-5CEFF90156B4}" type="datetimeFigureOut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2/23/2021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54A53C5-DD00-4C57-8CC6-AF51B47B176B}" type="slidenum">
              <a:rPr lang="en-US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358092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47" r:id="rId1"/>
    <p:sldLayoutId id="2147483948" r:id="rId2"/>
    <p:sldLayoutId id="2147483949" r:id="rId3"/>
    <p:sldLayoutId id="2147483950" r:id="rId4"/>
    <p:sldLayoutId id="2147483951" r:id="rId5"/>
    <p:sldLayoutId id="2147483952" r:id="rId6"/>
    <p:sldLayoutId id="2147483953" r:id="rId7"/>
    <p:sldLayoutId id="2147483954" r:id="rId8"/>
    <p:sldLayoutId id="2147483955" r:id="rId9"/>
    <p:sldLayoutId id="2147483956" r:id="rId10"/>
    <p:sldLayoutId id="214748395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wmf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9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0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17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2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5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9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28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6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9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9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6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wmf"/><Relationship Id="rId2" Type="http://schemas.openxmlformats.org/officeDocument/2006/relationships/image" Target="../media/image64.gif"/><Relationship Id="rId1" Type="http://schemas.openxmlformats.org/officeDocument/2006/relationships/slideLayout" Target="../slideLayouts/slideLayout7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gif"/><Relationship Id="rId1" Type="http://schemas.openxmlformats.org/officeDocument/2006/relationships/slideLayout" Target="../slideLayouts/slideLayout20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wmf"/><Relationship Id="rId2" Type="http://schemas.openxmlformats.org/officeDocument/2006/relationships/image" Target="../media/image67.gif"/><Relationship Id="rId1" Type="http://schemas.openxmlformats.org/officeDocument/2006/relationships/slideLayout" Target="../slideLayouts/slideLayout206.xml"/><Relationship Id="rId4" Type="http://schemas.openxmlformats.org/officeDocument/2006/relationships/image" Target="../media/image69.wmf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0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0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wmf"/><Relationship Id="rId1" Type="http://schemas.openxmlformats.org/officeDocument/2006/relationships/slideLayout" Target="../slideLayouts/slideLayout1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0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0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0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80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wmf"/><Relationship Id="rId1" Type="http://schemas.openxmlformats.org/officeDocument/2006/relationships/slideLayout" Target="../slideLayouts/slideLayout17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4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image" Target="../media/image11.wmf"/><Relationship Id="rId1" Type="http://schemas.openxmlformats.org/officeDocument/2006/relationships/slideLayout" Target="../slideLayouts/slideLayout80.xml"/><Relationship Id="rId5" Type="http://schemas.openxmlformats.org/officeDocument/2006/relationships/image" Target="../media/image14.wmf"/><Relationship Id="rId4" Type="http://schemas.openxmlformats.org/officeDocument/2006/relationships/image" Target="../media/image13.w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96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image" Target="../media/image11.wmf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14.wmf"/><Relationship Id="rId4" Type="http://schemas.openxmlformats.org/officeDocument/2006/relationships/image" Target="../media/image13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1234" name="Picture 2" descr="C:\Users\Ron\AppData\Local\Microsoft\Windows\Temporary Internet Files\Content.IE5\G660YY6J\MC900001759[1]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999" y="814387"/>
            <a:ext cx="1425575" cy="227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1235" name="TextBox 3"/>
          <p:cNvSpPr txBox="1">
            <a:spLocks noChangeArrowheads="1"/>
          </p:cNvSpPr>
          <p:nvPr/>
        </p:nvSpPr>
        <p:spPr bwMode="auto">
          <a:xfrm>
            <a:off x="2514600" y="797378"/>
            <a:ext cx="4312399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4800" dirty="0">
                <a:solidFill>
                  <a:srgbClr val="FFFF00"/>
                </a:solidFill>
                <a:latin typeface="Algerian" pitchFamily="82" charset="0"/>
                <a:cs typeface="Arial" charset="0"/>
              </a:rPr>
              <a:t>Vegetable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4800" dirty="0" smtClean="0">
                <a:solidFill>
                  <a:srgbClr val="FFFF00"/>
                </a:solidFill>
                <a:latin typeface="Algerian" pitchFamily="82" charset="0"/>
                <a:cs typeface="Arial" charset="0"/>
              </a:rPr>
              <a:t>Gardening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dirty="0" smtClean="0">
                <a:solidFill>
                  <a:srgbClr val="FFFF00"/>
                </a:solidFill>
                <a:latin typeface="Algerian" pitchFamily="82" charset="0"/>
                <a:cs typeface="Arial" charset="0"/>
              </a:rPr>
              <a:t>Plant Selection and Care</a:t>
            </a:r>
            <a:endParaRPr lang="en-US" altLang="en-US" sz="2400" dirty="0">
              <a:solidFill>
                <a:srgbClr val="FFFF00"/>
              </a:solidFill>
              <a:latin typeface="Algerian" pitchFamily="82" charset="0"/>
              <a:cs typeface="Arial" charset="0"/>
            </a:endParaRPr>
          </a:p>
        </p:txBody>
      </p:sp>
      <p:sp>
        <p:nvSpPr>
          <p:cNvPr id="351236" name="TextBox 4"/>
          <p:cNvSpPr txBox="1">
            <a:spLocks noChangeArrowheads="1"/>
          </p:cNvSpPr>
          <p:nvPr/>
        </p:nvSpPr>
        <p:spPr bwMode="auto">
          <a:xfrm>
            <a:off x="2923828" y="3351923"/>
            <a:ext cx="320675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dirty="0">
                <a:solidFill>
                  <a:srgbClr val="FFFF00"/>
                </a:solidFill>
                <a:latin typeface="Book Antiqua" pitchFamily="18" charset="0"/>
                <a:cs typeface="Arial" charset="0"/>
              </a:rPr>
              <a:t>By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dirty="0">
                <a:solidFill>
                  <a:srgbClr val="FFFF00"/>
                </a:solidFill>
                <a:latin typeface="Book Antiqua" pitchFamily="18" charset="0"/>
                <a:cs typeface="Arial" charset="0"/>
              </a:rPr>
              <a:t>Ron </a:t>
            </a:r>
            <a:r>
              <a:rPr lang="en-US" altLang="en-US" sz="3600" dirty="0" err="1">
                <a:solidFill>
                  <a:srgbClr val="FFFF00"/>
                </a:solidFill>
                <a:latin typeface="Book Antiqua" pitchFamily="18" charset="0"/>
                <a:cs typeface="Arial" charset="0"/>
              </a:rPr>
              <a:t>Kujawski</a:t>
            </a:r>
            <a:r>
              <a:rPr lang="en-US" altLang="en-US" sz="4800" dirty="0">
                <a:solidFill>
                  <a:srgbClr val="FFFF00"/>
                </a:solidFill>
                <a:latin typeface="Book Antiqua" pitchFamily="18" charset="0"/>
                <a:cs typeface="Arial" charset="0"/>
              </a:rPr>
              <a:t> </a:t>
            </a:r>
          </a:p>
        </p:txBody>
      </p:sp>
      <p:pic>
        <p:nvPicPr>
          <p:cNvPr id="351237" name="Picture 6" descr="MCSO01738_0000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495800"/>
            <a:ext cx="2017713" cy="197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1238" name="Picture 9" descr="MCj04369070000[1]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4438650"/>
            <a:ext cx="17145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1239" name="Picture 8" descr="MCj04259640000[1]"/>
          <p:cNvSpPr>
            <a:spLocks noChangeAspect="1" noChangeArrowheads="1"/>
          </p:cNvSpPr>
          <p:nvPr/>
        </p:nvSpPr>
        <p:spPr bwMode="auto">
          <a:xfrm>
            <a:off x="476250" y="304800"/>
            <a:ext cx="1428750" cy="186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prstClr val="black"/>
              </a:solidFill>
            </a:endParaRPr>
          </a:p>
        </p:txBody>
      </p:sp>
      <p:pic>
        <p:nvPicPr>
          <p:cNvPr id="351240" name="Picture 7" descr="MCj02155100000[1]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0" y="4649788"/>
            <a:ext cx="2311400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1241" name="Picture 9" descr="C:\Users\Ron\AppData\Local\Microsoft\Windows\Temporary Internet Files\Content.IE5\BBN8VTI2\Pepper-Vegetable-4777-medium[1]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335088"/>
            <a:ext cx="1373188" cy="156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17572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Warm Season Crops</a:t>
            </a:r>
          </a:p>
        </p:txBody>
      </p:sp>
      <p:sp>
        <p:nvSpPr>
          <p:cNvPr id="3" name="Rectangle 2"/>
          <p:cNvSpPr/>
          <p:nvPr/>
        </p:nvSpPr>
        <p:spPr>
          <a:xfrm>
            <a:off x="1621971" y="2416629"/>
            <a:ext cx="6400800" cy="23575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altLang="en-US" sz="3200" kern="0" dirty="0">
                <a:solidFill>
                  <a:srgbClr val="FFFF00"/>
                </a:solidFill>
              </a:rPr>
              <a:t>After danger of frost, warm </a:t>
            </a:r>
            <a:r>
              <a:rPr lang="en-US" altLang="en-US" sz="3200" kern="0" dirty="0" smtClean="0">
                <a:solidFill>
                  <a:srgbClr val="FFFF00"/>
                </a:solidFill>
              </a:rPr>
              <a:t>soil</a:t>
            </a: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US" altLang="en-US" sz="3200" kern="0" dirty="0">
              <a:solidFill>
                <a:srgbClr val="FFFF00"/>
              </a:solidFill>
            </a:endParaRP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altLang="en-US" sz="3200" kern="0" dirty="0">
                <a:solidFill>
                  <a:srgbClr val="FFFF00"/>
                </a:solidFill>
              </a:rPr>
              <a:t>Fruiting crops, vines, beans</a:t>
            </a: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altLang="en-US" sz="3200" kern="0" dirty="0">
                <a:solidFill>
                  <a:srgbClr val="FFFF00"/>
                </a:solidFill>
              </a:rPr>
              <a:t>Transplants vs. </a:t>
            </a:r>
            <a:r>
              <a:rPr lang="en-US" altLang="en-US" sz="3200" kern="0" dirty="0" smtClean="0">
                <a:solidFill>
                  <a:srgbClr val="FFFF00"/>
                </a:solidFill>
              </a:rPr>
              <a:t>seeding</a:t>
            </a:r>
            <a:endParaRPr lang="en-US" altLang="en-US" sz="3200" kern="0" dirty="0">
              <a:solidFill>
                <a:srgbClr val="FFFF00"/>
              </a:solidFill>
            </a:endParaRPr>
          </a:p>
        </p:txBody>
      </p:sp>
      <p:pic>
        <p:nvPicPr>
          <p:cNvPr id="1026" name="Picture 2" descr="C:\Users\Ron\AppData\Local\Microsoft\Windows\Temporary Internet Files\Content.IE5\6TQ13BG4\tomate-2010[1]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1600"/>
            <a:ext cx="1909848" cy="1780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Ron\AppData\Local\Microsoft\Windows\Temporary Internet Files\Content.IE5\SBM00XME\large-Pepper-Vegetable-166.6-4777[1]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1066800"/>
            <a:ext cx="1281050" cy="1458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Ron\AppData\Local\Microsoft\Windows\Temporary Internet Files\Content.IE5\SBM00XME\1444690615[1]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022" y="4572000"/>
            <a:ext cx="1351803" cy="1933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Ron\AppData\Local\Microsoft\Windows\Temporary Internet Files\Content.IE5\SOH8HFDM\green-french-bean-md[1]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368" y="3152344"/>
            <a:ext cx="1585913" cy="2477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Ron\AppData\Local\Microsoft\Windows\Temporary Internet Files\Content.IE5\4AOGGDMJ\zucca-architetto-frances-01[1]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4774197"/>
            <a:ext cx="1902939" cy="1982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5400" y="3001963"/>
            <a:ext cx="4011613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20595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0475" y="1752600"/>
            <a:ext cx="4124325" cy="439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5" name="TextBox 4"/>
          <p:cNvSpPr txBox="1">
            <a:spLocks noChangeArrowheads="1"/>
          </p:cNvSpPr>
          <p:nvPr/>
        </p:nvSpPr>
        <p:spPr bwMode="auto">
          <a:xfrm>
            <a:off x="2133600" y="307975"/>
            <a:ext cx="4919552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3200" dirty="0" smtClean="0">
                <a:solidFill>
                  <a:srgbClr val="FFFF00"/>
                </a:solidFill>
                <a:latin typeface="Calibri" pitchFamily="34" charset="0"/>
                <a:cs typeface="Arial" charset="0"/>
              </a:rPr>
              <a:t>Getting an Early Start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3200" dirty="0" smtClean="0">
                <a:solidFill>
                  <a:srgbClr val="FFFF00"/>
                </a:solidFill>
                <a:latin typeface="Calibri" pitchFamily="34" charset="0"/>
                <a:cs typeface="Arial" charset="0"/>
              </a:rPr>
              <a:t>Raised </a:t>
            </a:r>
            <a:r>
              <a:rPr lang="en-US" altLang="en-US" sz="3200" dirty="0">
                <a:solidFill>
                  <a:srgbClr val="FFFF00"/>
                </a:solidFill>
                <a:latin typeface="Calibri" pitchFamily="34" charset="0"/>
                <a:cs typeface="Arial" charset="0"/>
              </a:rPr>
              <a:t>beds for earliest start</a:t>
            </a:r>
          </a:p>
        </p:txBody>
      </p:sp>
    </p:spTree>
    <p:extLst>
      <p:ext uri="{BB962C8B-B14F-4D97-AF65-F5344CB8AC3E}">
        <p14:creationId xmlns:p14="http://schemas.microsoft.com/office/powerpoint/2010/main" val="1787940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4"/>
          <p:cNvSpPr>
            <a:spLocks noGrp="1" noChangeArrowheads="1"/>
          </p:cNvSpPr>
          <p:nvPr>
            <p:ph type="title"/>
          </p:nvPr>
        </p:nvSpPr>
        <p:spPr>
          <a:xfrm>
            <a:off x="381000" y="4953000"/>
            <a:ext cx="8229600" cy="1371600"/>
          </a:xfrm>
        </p:spPr>
        <p:txBody>
          <a:bodyPr/>
          <a:lstStyle/>
          <a:p>
            <a:pPr eaLnBrk="1" hangingPunct="1"/>
            <a:r>
              <a:rPr lang="en-US" altLang="en-US">
                <a:solidFill>
                  <a:srgbClr val="FFFF00"/>
                </a:solidFill>
              </a:rPr>
              <a:t>Prepare raised beds in fall</a:t>
            </a:r>
            <a:endParaRPr lang="en-US" altLang="en-US" dirty="0">
              <a:solidFill>
                <a:srgbClr val="FFFF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24000" y="591232"/>
            <a:ext cx="59179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FF00"/>
                </a:solidFill>
              </a:rPr>
              <a:t>Raised beds raise T =/&gt; 5°F</a:t>
            </a:r>
          </a:p>
        </p:txBody>
      </p:sp>
    </p:spTree>
    <p:extLst>
      <p:ext uri="{BB962C8B-B14F-4D97-AF65-F5344CB8AC3E}">
        <p14:creationId xmlns:p14="http://schemas.microsoft.com/office/powerpoint/2010/main" val="7300409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202" name="Picture 7" descr="broccoliinpopcloch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393825"/>
            <a:ext cx="3048000" cy="406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899" name="Picture 5" descr="Hot Kaps Thum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393825"/>
            <a:ext cx="32004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900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>
                <a:solidFill>
                  <a:srgbClr val="FFFF00"/>
                </a:solidFill>
              </a:rPr>
              <a:t>Use cold protection devices:</a:t>
            </a:r>
            <a:br>
              <a:rPr lang="en-US" altLang="en-US">
                <a:solidFill>
                  <a:srgbClr val="FFFF00"/>
                </a:solidFill>
              </a:rPr>
            </a:br>
            <a:r>
              <a:rPr lang="en-US" altLang="en-US">
                <a:solidFill>
                  <a:srgbClr val="FFFF00"/>
                </a:solidFill>
              </a:rPr>
              <a:t>Hot Caps</a:t>
            </a:r>
          </a:p>
        </p:txBody>
      </p:sp>
      <p:pic>
        <p:nvPicPr>
          <p:cNvPr id="17920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3425825"/>
            <a:ext cx="3316288" cy="331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1125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rgbClr val="FFFF00"/>
                </a:solidFill>
              </a:rPr>
              <a:t>Fabrics</a:t>
            </a:r>
          </a:p>
        </p:txBody>
      </p:sp>
      <p:pic>
        <p:nvPicPr>
          <p:cNvPr id="81923" name="Picture 4" descr="row cover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905000"/>
            <a:ext cx="3319463" cy="386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62000" y="1905000"/>
            <a:ext cx="4264025" cy="45243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srgbClr val="FFFFFF"/>
                </a:solidFill>
                <a:cs typeface="Arial" charset="0"/>
              </a:rPr>
              <a:t>Protects to 28 F</a:t>
            </a:r>
          </a:p>
          <a:p>
            <a:pPr>
              <a:defRPr/>
            </a:pPr>
            <a:endParaRPr lang="en-US" sz="3200" dirty="0">
              <a:solidFill>
                <a:srgbClr val="FFFFFF"/>
              </a:solidFill>
              <a:cs typeface="Arial" charset="0"/>
            </a:endParaRPr>
          </a:p>
          <a:p>
            <a:pPr>
              <a:defRPr/>
            </a:pPr>
            <a:r>
              <a:rPr lang="en-US" sz="3200" dirty="0">
                <a:solidFill>
                  <a:srgbClr val="FFFFFF"/>
                </a:solidFill>
                <a:cs typeface="Arial" charset="0"/>
              </a:rPr>
              <a:t>Allows light, air &amp; H2O</a:t>
            </a:r>
          </a:p>
          <a:p>
            <a:pPr>
              <a:defRPr/>
            </a:pPr>
            <a:endParaRPr lang="en-US" sz="3200" dirty="0">
              <a:solidFill>
                <a:srgbClr val="FFFFFF"/>
              </a:solidFill>
              <a:cs typeface="Arial" charset="0"/>
            </a:endParaRPr>
          </a:p>
          <a:p>
            <a:pPr>
              <a:defRPr/>
            </a:pPr>
            <a:r>
              <a:rPr lang="en-US" sz="3200" dirty="0">
                <a:solidFill>
                  <a:srgbClr val="FFFFFF"/>
                </a:solidFill>
                <a:cs typeface="Arial" charset="0"/>
              </a:rPr>
              <a:t>Floats above plants</a:t>
            </a:r>
          </a:p>
          <a:p>
            <a:pPr>
              <a:defRPr/>
            </a:pPr>
            <a:endParaRPr lang="en-US" sz="3200" dirty="0">
              <a:solidFill>
                <a:srgbClr val="FFFFFF"/>
              </a:solidFill>
              <a:cs typeface="Arial" charset="0"/>
            </a:endParaRPr>
          </a:p>
          <a:p>
            <a:pPr>
              <a:defRPr/>
            </a:pPr>
            <a:r>
              <a:rPr lang="en-US" sz="3200" dirty="0">
                <a:solidFill>
                  <a:srgbClr val="FFFFFF"/>
                </a:solidFill>
                <a:cs typeface="Arial" charset="0"/>
              </a:rPr>
              <a:t>Insect protection</a:t>
            </a:r>
          </a:p>
          <a:p>
            <a:pPr>
              <a:defRPr/>
            </a:pPr>
            <a:endParaRPr lang="en-US" sz="3200" dirty="0">
              <a:solidFill>
                <a:srgbClr val="FFFFFF"/>
              </a:solidFill>
              <a:cs typeface="Arial" charset="0"/>
            </a:endParaRPr>
          </a:p>
          <a:p>
            <a:pPr>
              <a:defRPr/>
            </a:pPr>
            <a:r>
              <a:rPr lang="en-US" sz="3200" dirty="0">
                <a:solidFill>
                  <a:srgbClr val="FFFFFF"/>
                </a:solidFill>
                <a:cs typeface="Arial" charset="0"/>
              </a:rPr>
              <a:t>May last 2-3 years</a:t>
            </a:r>
          </a:p>
        </p:txBody>
      </p:sp>
    </p:spTree>
    <p:extLst>
      <p:ext uri="{BB962C8B-B14F-4D97-AF65-F5344CB8AC3E}">
        <p14:creationId xmlns:p14="http://schemas.microsoft.com/office/powerpoint/2010/main" val="2945321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rgbClr val="FFFF00"/>
                </a:solidFill>
              </a:rPr>
              <a:t>Fabrics</a:t>
            </a:r>
          </a:p>
        </p:txBody>
      </p:sp>
      <p:pic>
        <p:nvPicPr>
          <p:cNvPr id="79875" name="Picture 3" descr="agribon_ag19_floating_row_cov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905000"/>
            <a:ext cx="51816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4" descr="row cover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905000"/>
            <a:ext cx="3319463" cy="386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0461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>
                <a:solidFill>
                  <a:srgbClr val="FFFF00"/>
                </a:solidFill>
              </a:rPr>
              <a:t>Cold Frames</a:t>
            </a:r>
          </a:p>
        </p:txBody>
      </p:sp>
      <p:pic>
        <p:nvPicPr>
          <p:cNvPr id="83971" name="Picture 3" descr="Cold Frame Cut and Come aga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524000"/>
            <a:ext cx="3733800" cy="497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2" name="Picture 4" descr="IMG_9415_edit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700" y="1524000"/>
            <a:ext cx="371475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91428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5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rgbClr val="FFFF00"/>
                </a:solidFill>
              </a:rPr>
              <a:t>Use All of Your Space All Season</a:t>
            </a:r>
          </a:p>
        </p:txBody>
      </p:sp>
      <p:pic>
        <p:nvPicPr>
          <p:cNvPr id="365571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676400"/>
            <a:ext cx="7467600" cy="5043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48050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5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rgbClr val="FFFF00"/>
                </a:solidFill>
              </a:rPr>
              <a:t>Use plant succession</a:t>
            </a:r>
          </a:p>
        </p:txBody>
      </p:sp>
      <p:sp>
        <p:nvSpPr>
          <p:cNvPr id="36659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09600" y="2209800"/>
            <a:ext cx="8229600" cy="2209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endParaRPr lang="en-US" altLang="en-US" dirty="0">
              <a:solidFill>
                <a:srgbClr val="FFFF00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en-US" dirty="0">
                <a:solidFill>
                  <a:srgbClr val="FFFF00"/>
                </a:solidFill>
              </a:rPr>
              <a:t>Multiple cropping of one vegetable with short growing season: radish, greens</a:t>
            </a:r>
          </a:p>
        </p:txBody>
      </p:sp>
    </p:spTree>
    <p:extLst>
      <p:ext uri="{BB962C8B-B14F-4D97-AF65-F5344CB8AC3E}">
        <p14:creationId xmlns:p14="http://schemas.microsoft.com/office/powerpoint/2010/main" val="31697592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42" name="Text Box 2"/>
          <p:cNvSpPr txBox="1">
            <a:spLocks noChangeArrowheads="1"/>
          </p:cNvSpPr>
          <p:nvPr/>
        </p:nvSpPr>
        <p:spPr bwMode="auto">
          <a:xfrm>
            <a:off x="517525" y="500063"/>
            <a:ext cx="274947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dirty="0" smtClean="0">
                <a:solidFill>
                  <a:srgbClr val="FFFF00"/>
                </a:solidFill>
                <a:cs typeface="Arial" charset="0"/>
              </a:rPr>
              <a:t>Sequencing:</a:t>
            </a:r>
            <a:endParaRPr lang="en-US" altLang="en-US" sz="3600" dirty="0">
              <a:solidFill>
                <a:srgbClr val="FFFF00"/>
              </a:solidFill>
              <a:cs typeface="Arial" charset="0"/>
            </a:endParaRPr>
          </a:p>
        </p:txBody>
      </p:sp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441325" y="1338263"/>
            <a:ext cx="12255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>
                <a:solidFill>
                  <a:srgbClr val="FFFF00"/>
                </a:solidFill>
                <a:cs typeface="Arial" charset="0"/>
              </a:rPr>
              <a:t>Early</a:t>
            </a:r>
          </a:p>
        </p:txBody>
      </p:sp>
      <p:pic>
        <p:nvPicPr>
          <p:cNvPr id="7172" name="Picture 4" descr="radish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371600"/>
            <a:ext cx="24384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45" name="Line 5"/>
          <p:cNvSpPr>
            <a:spLocks noChangeShapeType="1"/>
          </p:cNvSpPr>
          <p:nvPr/>
        </p:nvSpPr>
        <p:spPr bwMode="auto">
          <a:xfrm>
            <a:off x="4267200" y="2590800"/>
            <a:ext cx="1219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7174" name="Line 6"/>
          <p:cNvSpPr>
            <a:spLocks noChangeShapeType="1"/>
          </p:cNvSpPr>
          <p:nvPr/>
        </p:nvSpPr>
        <p:spPr bwMode="auto">
          <a:xfrm>
            <a:off x="4114800" y="1828800"/>
            <a:ext cx="1371600" cy="7620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Calibri" pitchFamily="34" charset="0"/>
              <a:cs typeface="Arial" charset="0"/>
            </a:endParaRPr>
          </a:p>
        </p:txBody>
      </p:sp>
      <p:pic>
        <p:nvPicPr>
          <p:cNvPr id="7175" name="Picture 7" descr="squas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819400"/>
            <a:ext cx="3810000" cy="2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6" name="Text Box 8"/>
          <p:cNvSpPr txBox="1">
            <a:spLocks noChangeArrowheads="1"/>
          </p:cNvSpPr>
          <p:nvPr/>
        </p:nvSpPr>
        <p:spPr bwMode="auto">
          <a:xfrm>
            <a:off x="5867400" y="2133600"/>
            <a:ext cx="25463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>
                <a:solidFill>
                  <a:srgbClr val="FFFF00"/>
                </a:solidFill>
                <a:cs typeface="Arial" charset="0"/>
              </a:rPr>
              <a:t>Mid-season</a:t>
            </a:r>
          </a:p>
        </p:txBody>
      </p:sp>
      <p:sp>
        <p:nvSpPr>
          <p:cNvPr id="368649" name="Line 9"/>
          <p:cNvSpPr>
            <a:spLocks noChangeShapeType="1"/>
          </p:cNvSpPr>
          <p:nvPr/>
        </p:nvSpPr>
        <p:spPr bwMode="auto">
          <a:xfrm flipH="1">
            <a:off x="4724400" y="4495800"/>
            <a:ext cx="3048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7178" name="Line 10"/>
          <p:cNvSpPr>
            <a:spLocks noChangeShapeType="1"/>
          </p:cNvSpPr>
          <p:nvPr/>
        </p:nvSpPr>
        <p:spPr bwMode="auto">
          <a:xfrm flipH="1">
            <a:off x="3886200" y="4572000"/>
            <a:ext cx="1143000" cy="3048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Calibri" pitchFamily="34" charset="0"/>
              <a:cs typeface="Arial" charset="0"/>
            </a:endParaRPr>
          </a:p>
        </p:txBody>
      </p:sp>
      <p:pic>
        <p:nvPicPr>
          <p:cNvPr id="7179" name="Picture 11" descr="Spinac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419600"/>
            <a:ext cx="2921000" cy="219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80" name="Text Box 12"/>
          <p:cNvSpPr txBox="1">
            <a:spLocks noChangeArrowheads="1"/>
          </p:cNvSpPr>
          <p:nvPr/>
        </p:nvSpPr>
        <p:spPr bwMode="auto">
          <a:xfrm>
            <a:off x="4098925" y="5834063"/>
            <a:ext cx="1073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>
                <a:solidFill>
                  <a:srgbClr val="FFFF00"/>
                </a:solidFill>
                <a:cs typeface="Arial" charset="0"/>
              </a:rPr>
              <a:t>Late</a:t>
            </a:r>
          </a:p>
        </p:txBody>
      </p:sp>
    </p:spTree>
    <p:extLst>
      <p:ext uri="{BB962C8B-B14F-4D97-AF65-F5344CB8AC3E}">
        <p14:creationId xmlns:p14="http://schemas.microsoft.com/office/powerpoint/2010/main" val="2500308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1" grpId="0"/>
      <p:bldP spid="7174" grpId="0" animBg="1"/>
      <p:bldP spid="7176" grpId="0"/>
      <p:bldP spid="7178" grpId="0" animBg="1"/>
      <p:bldP spid="718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450" name="TextBox 1"/>
          <p:cNvSpPr txBox="1">
            <a:spLocks noChangeArrowheads="1"/>
          </p:cNvSpPr>
          <p:nvPr/>
        </p:nvSpPr>
        <p:spPr bwMode="auto">
          <a:xfrm>
            <a:off x="1981200" y="609600"/>
            <a:ext cx="52070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4400">
                <a:solidFill>
                  <a:srgbClr val="FFFF00"/>
                </a:solidFill>
                <a:cs typeface="Arial" charset="0"/>
              </a:rPr>
              <a:t>Plant what you’ll eat</a:t>
            </a:r>
          </a:p>
        </p:txBody>
      </p:sp>
      <p:pic>
        <p:nvPicPr>
          <p:cNvPr id="360451" name="Picture 4" descr="http://s4.hubimg.com/u/17295_f5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9113" y="1600200"/>
            <a:ext cx="5591175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75552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66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rgbClr val="FFFF00"/>
                </a:solidFill>
              </a:rPr>
              <a:t>Use Intercropping</a:t>
            </a:r>
          </a:p>
        </p:txBody>
      </p:sp>
      <p:sp>
        <p:nvSpPr>
          <p:cNvPr id="86019" name="Text Box 5"/>
          <p:cNvSpPr txBox="1">
            <a:spLocks noChangeArrowheads="1"/>
          </p:cNvSpPr>
          <p:nvPr/>
        </p:nvSpPr>
        <p:spPr bwMode="auto">
          <a:xfrm>
            <a:off x="441325" y="2225675"/>
            <a:ext cx="8415338" cy="2528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>
                <a:solidFill>
                  <a:srgbClr val="FFFFFF"/>
                </a:solidFill>
                <a:cs typeface="Arial" charset="0"/>
              </a:rPr>
              <a:t>Fast growers among slow growers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>
                <a:solidFill>
                  <a:srgbClr val="FFFFFF"/>
                </a:solidFill>
                <a:cs typeface="Arial" charset="0"/>
              </a:rPr>
              <a:t>	Radishes and carrots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sz="3200">
              <a:solidFill>
                <a:srgbClr val="FFFFFF"/>
              </a:solidFill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>
                <a:solidFill>
                  <a:srgbClr val="FFFFFF"/>
                </a:solidFill>
                <a:cs typeface="Arial" charset="0"/>
              </a:rPr>
              <a:t>Alternate rows of fast grower and slow grower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>
                <a:solidFill>
                  <a:srgbClr val="FFFFFF"/>
                </a:solidFill>
                <a:cs typeface="Arial" charset="0"/>
              </a:rPr>
              <a:t>	Lettuce and tomatoes</a:t>
            </a:r>
          </a:p>
        </p:txBody>
      </p:sp>
    </p:spTree>
    <p:extLst>
      <p:ext uri="{BB962C8B-B14F-4D97-AF65-F5344CB8AC3E}">
        <p14:creationId xmlns:p14="http://schemas.microsoft.com/office/powerpoint/2010/main" val="41946683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0690" name="Picture 4" descr="Resize of 100_178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29200" cy="377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7" name="Picture 5" descr="Resize of 100_178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371850"/>
            <a:ext cx="4648200" cy="348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8" name="Picture 6" descr="Resize of 100_177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295400"/>
            <a:ext cx="5757863" cy="431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7516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7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rgbClr val="FFFF00"/>
                </a:solidFill>
              </a:rPr>
              <a:t>Wide Row Methods</a:t>
            </a:r>
          </a:p>
        </p:txBody>
      </p:sp>
      <p:pic>
        <p:nvPicPr>
          <p:cNvPr id="371715" name="Picture 3" descr="Resize of 100_178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447800"/>
            <a:ext cx="3830638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0" name="Text Box 4"/>
          <p:cNvSpPr txBox="1">
            <a:spLocks noChangeArrowheads="1"/>
          </p:cNvSpPr>
          <p:nvPr/>
        </p:nvSpPr>
        <p:spPr bwMode="auto">
          <a:xfrm>
            <a:off x="4648200" y="1371600"/>
            <a:ext cx="4005263" cy="137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>
                <a:solidFill>
                  <a:srgbClr val="FFFFFF"/>
                </a:solidFill>
                <a:cs typeface="Arial" charset="0"/>
              </a:rPr>
              <a:t>Scatter seeds 12-18” for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>
                <a:solidFill>
                  <a:srgbClr val="FFFFFF"/>
                </a:solidFill>
                <a:cs typeface="Arial" charset="0"/>
              </a:rPr>
              <a:t>leafy greens, root crops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2800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371717" name="Picture 6" descr="100_178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514600"/>
            <a:ext cx="4648200" cy="379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0416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4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9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4000">
                <a:solidFill>
                  <a:srgbClr val="FFFF00"/>
                </a:solidFill>
              </a:rPr>
              <a:t>Vertical Space – The 3</a:t>
            </a:r>
            <a:r>
              <a:rPr lang="en-US" altLang="en-US" sz="4000" baseline="30000">
                <a:solidFill>
                  <a:srgbClr val="FFFF00"/>
                </a:solidFill>
              </a:rPr>
              <a:t>rd</a:t>
            </a:r>
            <a:r>
              <a:rPr lang="en-US" altLang="en-US" sz="4000">
                <a:solidFill>
                  <a:srgbClr val="FFFF00"/>
                </a:solidFill>
              </a:rPr>
              <a:t> Dimension</a:t>
            </a:r>
          </a:p>
        </p:txBody>
      </p:sp>
      <p:pic>
        <p:nvPicPr>
          <p:cNvPr id="380931" name="Picture 6" descr="Resize of 0558400-R1-E0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149350"/>
            <a:ext cx="8458200" cy="570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05016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Text Box 6"/>
          <p:cNvSpPr txBox="1">
            <a:spLocks noChangeArrowheads="1"/>
          </p:cNvSpPr>
          <p:nvPr/>
        </p:nvSpPr>
        <p:spPr bwMode="auto">
          <a:xfrm>
            <a:off x="457200" y="533400"/>
            <a:ext cx="81216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4000" dirty="0">
                <a:solidFill>
                  <a:srgbClr val="FFFF00"/>
                </a:solidFill>
              </a:rPr>
              <a:t>Take advantage of natural climbers</a:t>
            </a:r>
          </a:p>
        </p:txBody>
      </p:sp>
      <p:pic>
        <p:nvPicPr>
          <p:cNvPr id="14340" name="Picture 7" descr="peas-in-gard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62125"/>
            <a:ext cx="4724400" cy="368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8" descr="pole_bea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751239"/>
            <a:ext cx="48768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2" name="Text Box 9"/>
          <p:cNvSpPr txBox="1">
            <a:spLocks noChangeArrowheads="1"/>
          </p:cNvSpPr>
          <p:nvPr/>
        </p:nvSpPr>
        <p:spPr bwMode="auto">
          <a:xfrm>
            <a:off x="1127125" y="5599113"/>
            <a:ext cx="704850" cy="36671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>
                <a:solidFill>
                  <a:srgbClr val="FFFFFF"/>
                </a:solidFill>
              </a:rPr>
              <a:t>Peas</a:t>
            </a:r>
          </a:p>
        </p:txBody>
      </p:sp>
      <p:sp>
        <p:nvSpPr>
          <p:cNvPr id="14343" name="Text Box 10"/>
          <p:cNvSpPr txBox="1">
            <a:spLocks noChangeArrowheads="1"/>
          </p:cNvSpPr>
          <p:nvPr/>
        </p:nvSpPr>
        <p:spPr bwMode="auto">
          <a:xfrm>
            <a:off x="5089525" y="5446713"/>
            <a:ext cx="1352550" cy="36671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>
                <a:solidFill>
                  <a:srgbClr val="FFFFFF"/>
                </a:solidFill>
              </a:rPr>
              <a:t>Pole Beans</a:t>
            </a:r>
          </a:p>
        </p:txBody>
      </p:sp>
    </p:spTree>
    <p:extLst>
      <p:ext uri="{BB962C8B-B14F-4D97-AF65-F5344CB8AC3E}">
        <p14:creationId xmlns:p14="http://schemas.microsoft.com/office/powerpoint/2010/main" val="40818919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rgbClr val="FFFF00"/>
                </a:solidFill>
              </a:rPr>
              <a:t>Train non-climbing vine crops</a:t>
            </a:r>
          </a:p>
        </p:txBody>
      </p:sp>
      <p:pic>
        <p:nvPicPr>
          <p:cNvPr id="24581" name="Picture 5" descr="100_178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7800"/>
            <a:ext cx="38862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2" name="Text Box 6"/>
          <p:cNvSpPr txBox="1">
            <a:spLocks noChangeArrowheads="1"/>
          </p:cNvSpPr>
          <p:nvPr/>
        </p:nvSpPr>
        <p:spPr bwMode="auto">
          <a:xfrm>
            <a:off x="228600" y="1828800"/>
            <a:ext cx="1200150" cy="36671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>
                <a:solidFill>
                  <a:srgbClr val="FFFFFF"/>
                </a:solidFill>
              </a:rPr>
              <a:t>Tomatoes</a:t>
            </a:r>
          </a:p>
        </p:txBody>
      </p:sp>
      <p:pic>
        <p:nvPicPr>
          <p:cNvPr id="24584" name="Picture 8" descr="Cucumbers 2) (Web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447800"/>
            <a:ext cx="3057525" cy="515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5" name="Text Box 9"/>
          <p:cNvSpPr txBox="1">
            <a:spLocks noChangeArrowheads="1"/>
          </p:cNvSpPr>
          <p:nvPr/>
        </p:nvSpPr>
        <p:spPr bwMode="auto">
          <a:xfrm>
            <a:off x="3870325" y="1636713"/>
            <a:ext cx="1352550" cy="36671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>
                <a:solidFill>
                  <a:srgbClr val="FFFFFF"/>
                </a:solidFill>
              </a:rPr>
              <a:t>Cucumbers</a:t>
            </a:r>
          </a:p>
        </p:txBody>
      </p:sp>
      <p:pic>
        <p:nvPicPr>
          <p:cNvPr id="24586" name="Picture 10" descr="Resize of 0558400-R1-E00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600200"/>
            <a:ext cx="6858000" cy="462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7" name="Text Box 11"/>
          <p:cNvSpPr txBox="1">
            <a:spLocks noChangeArrowheads="1"/>
          </p:cNvSpPr>
          <p:nvPr/>
        </p:nvSpPr>
        <p:spPr bwMode="auto">
          <a:xfrm>
            <a:off x="2955925" y="1865313"/>
            <a:ext cx="2444750" cy="36671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>
                <a:solidFill>
                  <a:srgbClr val="FFFFFF"/>
                </a:solidFill>
              </a:rPr>
              <a:t>Winter squash/melons</a:t>
            </a:r>
          </a:p>
        </p:txBody>
      </p:sp>
    </p:spTree>
    <p:extLst>
      <p:ext uri="{BB962C8B-B14F-4D97-AF65-F5344CB8AC3E}">
        <p14:creationId xmlns:p14="http://schemas.microsoft.com/office/powerpoint/2010/main" val="4091677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5" grpId="0" animBg="1"/>
      <p:bldP spid="2458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rgbClr val="FFFF00"/>
                </a:solidFill>
              </a:rPr>
              <a:t>Vertical Structures</a:t>
            </a:r>
          </a:p>
        </p:txBody>
      </p:sp>
      <p:pic>
        <p:nvPicPr>
          <p:cNvPr id="16387" name="Picture 6" descr="Resize of 100_178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95400"/>
            <a:ext cx="417195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Text Box 7"/>
          <p:cNvSpPr txBox="1">
            <a:spLocks noChangeArrowheads="1"/>
          </p:cNvSpPr>
          <p:nvPr/>
        </p:nvSpPr>
        <p:spPr bwMode="auto">
          <a:xfrm>
            <a:off x="2895600" y="1524000"/>
            <a:ext cx="933450" cy="36671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>
                <a:solidFill>
                  <a:srgbClr val="FFFFFF"/>
                </a:solidFill>
              </a:rPr>
              <a:t>Fences</a:t>
            </a:r>
          </a:p>
        </p:txBody>
      </p:sp>
      <p:pic>
        <p:nvPicPr>
          <p:cNvPr id="26633" name="Picture 9" descr="Resize of 0558400-R1-E00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295400"/>
            <a:ext cx="3756025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4" name="Text Box 10"/>
          <p:cNvSpPr txBox="1">
            <a:spLocks noChangeArrowheads="1"/>
          </p:cNvSpPr>
          <p:nvPr/>
        </p:nvSpPr>
        <p:spPr bwMode="auto">
          <a:xfrm>
            <a:off x="5089525" y="1484313"/>
            <a:ext cx="755650" cy="36671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>
                <a:solidFill>
                  <a:srgbClr val="FFFFFF"/>
                </a:solidFill>
              </a:rPr>
              <a:t>Poles</a:t>
            </a:r>
          </a:p>
        </p:txBody>
      </p:sp>
    </p:spTree>
    <p:extLst>
      <p:ext uri="{BB962C8B-B14F-4D97-AF65-F5344CB8AC3E}">
        <p14:creationId xmlns:p14="http://schemas.microsoft.com/office/powerpoint/2010/main" val="3657121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3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7"/>
          <p:cNvSpPr txBox="1">
            <a:spLocks noChangeArrowheads="1"/>
          </p:cNvSpPr>
          <p:nvPr/>
        </p:nvSpPr>
        <p:spPr bwMode="auto">
          <a:xfrm>
            <a:off x="4648200" y="609600"/>
            <a:ext cx="844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>
                <a:solidFill>
                  <a:srgbClr val="FFFFFF"/>
                </a:solidFill>
              </a:rPr>
              <a:t>Cages</a:t>
            </a:r>
          </a:p>
        </p:txBody>
      </p:sp>
      <p:pic>
        <p:nvPicPr>
          <p:cNvPr id="19459" name="Picture 9" descr="Resize of Rotation of July 21 2009 0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04800"/>
            <a:ext cx="4179888" cy="630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10" descr="Resize of July 21 2009 0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85988"/>
            <a:ext cx="4724400" cy="313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1" name="Text Box 11"/>
          <p:cNvSpPr txBox="1">
            <a:spLocks noChangeArrowheads="1"/>
          </p:cNvSpPr>
          <p:nvPr/>
        </p:nvSpPr>
        <p:spPr bwMode="auto">
          <a:xfrm>
            <a:off x="1431925" y="804863"/>
            <a:ext cx="15049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>
                <a:solidFill>
                  <a:srgbClr val="FFFFFF"/>
                </a:solidFill>
              </a:rPr>
              <a:t>Cages</a:t>
            </a:r>
          </a:p>
        </p:txBody>
      </p:sp>
    </p:spTree>
    <p:extLst>
      <p:ext uri="{BB962C8B-B14F-4D97-AF65-F5344CB8AC3E}">
        <p14:creationId xmlns:p14="http://schemas.microsoft.com/office/powerpoint/2010/main" val="6222764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solidFill>
                  <a:srgbClr val="FFFF00"/>
                </a:solidFill>
              </a:rPr>
              <a:t>Plan for fall garden</a:t>
            </a:r>
          </a:p>
        </p:txBody>
      </p:sp>
      <p:pic>
        <p:nvPicPr>
          <p:cNvPr id="33798" name="Picture 6" descr="Bok Choy cls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0"/>
            <a:ext cx="4191000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9" name="Picture 7" descr="cabb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524000"/>
            <a:ext cx="3132138" cy="347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0" name="Picture 8" descr="Collard Green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524000"/>
            <a:ext cx="3009900" cy="225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1" name="Picture 9" descr="brusselsprout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657600"/>
            <a:ext cx="39624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2" name="Picture 10" descr="fall crop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3667125"/>
            <a:ext cx="4038600" cy="302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3" name="Picture 11" descr="Kal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0"/>
            <a:ext cx="3810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1278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rgbClr val="FFFF00"/>
                </a:solidFill>
              </a:rPr>
              <a:t>Crops for fall gardens</a:t>
            </a:r>
          </a:p>
        </p:txBody>
      </p:sp>
      <p:sp>
        <p:nvSpPr>
          <p:cNvPr id="40755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>
                <a:solidFill>
                  <a:srgbClr val="FFFF00"/>
                </a:solidFill>
              </a:rPr>
              <a:t>Any crops which can be planted in early spring.</a:t>
            </a:r>
          </a:p>
          <a:p>
            <a:r>
              <a:rPr lang="en-US" altLang="en-US">
                <a:solidFill>
                  <a:srgbClr val="FFFF00"/>
                </a:solidFill>
              </a:rPr>
              <a:t>Brassicas</a:t>
            </a:r>
          </a:p>
          <a:p>
            <a:r>
              <a:rPr lang="en-US" altLang="en-US">
                <a:solidFill>
                  <a:srgbClr val="FFFF00"/>
                </a:solidFill>
              </a:rPr>
              <a:t>Greens</a:t>
            </a:r>
          </a:p>
          <a:p>
            <a:r>
              <a:rPr lang="en-US" altLang="en-US">
                <a:solidFill>
                  <a:srgbClr val="FFFF00"/>
                </a:solidFill>
              </a:rPr>
              <a:t>Root crops</a:t>
            </a:r>
          </a:p>
          <a:p>
            <a:r>
              <a:rPr lang="en-US" altLang="en-US">
                <a:solidFill>
                  <a:srgbClr val="FFFF00"/>
                </a:solidFill>
              </a:rPr>
              <a:t>Leeks and green onions</a:t>
            </a:r>
          </a:p>
          <a:p>
            <a:r>
              <a:rPr lang="en-US" altLang="en-US">
                <a:solidFill>
                  <a:srgbClr val="FFFF00"/>
                </a:solidFill>
              </a:rPr>
              <a:t>Peas (Wando)</a:t>
            </a:r>
          </a:p>
        </p:txBody>
      </p:sp>
    </p:spTree>
    <p:extLst>
      <p:ext uri="{BB962C8B-B14F-4D97-AF65-F5344CB8AC3E}">
        <p14:creationId xmlns:p14="http://schemas.microsoft.com/office/powerpoint/2010/main" val="14811930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25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rgbClr val="FFFF00"/>
                </a:solidFill>
              </a:rPr>
              <a:t>Think Small</a:t>
            </a:r>
          </a:p>
        </p:txBody>
      </p:sp>
      <p:pic>
        <p:nvPicPr>
          <p:cNvPr id="352259" name="Picture 4" descr="http://farm1.static.flickr.com/173/422777618_80081713c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4463" y="1317625"/>
            <a:ext cx="62992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086837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67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5638800" cy="609600"/>
          </a:xfrm>
        </p:spPr>
        <p:txBody>
          <a:bodyPr/>
          <a:lstStyle/>
          <a:p>
            <a:pPr eaLnBrk="1" hangingPunct="1"/>
            <a:r>
              <a:rPr lang="en-US" altLang="en-US" sz="3200" b="1">
                <a:solidFill>
                  <a:srgbClr val="FFFF00"/>
                </a:solidFill>
              </a:rPr>
              <a:t>Keep up with maintenance</a:t>
            </a:r>
          </a:p>
        </p:txBody>
      </p:sp>
      <p:sp>
        <p:nvSpPr>
          <p:cNvPr id="29701" name="Text Box 5"/>
          <p:cNvSpPr txBox="1">
            <a:spLocks noChangeArrowheads="1"/>
          </p:cNvSpPr>
          <p:nvPr/>
        </p:nvSpPr>
        <p:spPr bwMode="auto">
          <a:xfrm>
            <a:off x="0" y="5486400"/>
            <a:ext cx="6832600" cy="5794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b="1">
                <a:solidFill>
                  <a:srgbClr val="000000"/>
                </a:solidFill>
                <a:cs typeface="Arial" charset="0"/>
              </a:rPr>
              <a:t>Weed control – shallow cultivation</a:t>
            </a:r>
          </a:p>
        </p:txBody>
      </p:sp>
    </p:spTree>
    <p:extLst>
      <p:ext uri="{BB962C8B-B14F-4D97-AF65-F5344CB8AC3E}">
        <p14:creationId xmlns:p14="http://schemas.microsoft.com/office/powerpoint/2010/main" val="3584007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0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4"/>
          <p:cNvSpPr txBox="1">
            <a:spLocks noChangeArrowheads="1"/>
          </p:cNvSpPr>
          <p:nvPr/>
        </p:nvSpPr>
        <p:spPr bwMode="auto">
          <a:xfrm>
            <a:off x="669925" y="4206875"/>
            <a:ext cx="1355725" cy="57943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b="1">
                <a:solidFill>
                  <a:srgbClr val="FFFFFF"/>
                </a:solidFill>
              </a:rPr>
              <a:t>Mulch</a:t>
            </a:r>
          </a:p>
        </p:txBody>
      </p:sp>
    </p:spTree>
    <p:extLst>
      <p:ext uri="{BB962C8B-B14F-4D97-AF65-F5344CB8AC3E}">
        <p14:creationId xmlns:p14="http://schemas.microsoft.com/office/powerpoint/2010/main" val="109047121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3443" y="1524000"/>
            <a:ext cx="5975918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5769" y="533400"/>
            <a:ext cx="6011863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889844" y="5651212"/>
            <a:ext cx="57631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1 inch per week or supplement</a:t>
            </a:r>
          </a:p>
        </p:txBody>
      </p:sp>
    </p:spTree>
    <p:extLst>
      <p:ext uri="{BB962C8B-B14F-4D97-AF65-F5344CB8AC3E}">
        <p14:creationId xmlns:p14="http://schemas.microsoft.com/office/powerpoint/2010/main" val="2215027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746" name="Rectangle 4"/>
          <p:cNvSpPr>
            <a:spLocks noGrp="1" noChangeArrowheads="1"/>
          </p:cNvSpPr>
          <p:nvPr>
            <p:ph type="title"/>
          </p:nvPr>
        </p:nvSpPr>
        <p:spPr>
          <a:xfrm>
            <a:off x="304800" y="5181600"/>
            <a:ext cx="3962400" cy="838200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altLang="en-US" sz="4000"/>
              <a:t>Sidedress: Hi N</a:t>
            </a:r>
          </a:p>
        </p:txBody>
      </p:sp>
    </p:spTree>
    <p:extLst>
      <p:ext uri="{BB962C8B-B14F-4D97-AF65-F5344CB8AC3E}">
        <p14:creationId xmlns:p14="http://schemas.microsoft.com/office/powerpoint/2010/main" val="354753578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6770" name="Picture 4" descr="j0323755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685800"/>
            <a:ext cx="2038350" cy="219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19" name="Text Box 5"/>
          <p:cNvSpPr txBox="1">
            <a:spLocks noChangeArrowheads="1"/>
          </p:cNvSpPr>
          <p:nvPr/>
        </p:nvSpPr>
        <p:spPr bwMode="auto">
          <a:xfrm>
            <a:off x="0" y="3200400"/>
            <a:ext cx="592455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4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600">
                <a:solidFill>
                  <a:srgbClr val="99CC00"/>
                </a:solidFill>
                <a:cs typeface="Arial" charset="0"/>
              </a:rPr>
              <a:t>Develop Strategy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600">
                <a:solidFill>
                  <a:srgbClr val="99CC00"/>
                </a:solidFill>
                <a:cs typeface="Arial" charset="0"/>
              </a:rPr>
              <a:t>For Managing Garden Pests</a:t>
            </a:r>
          </a:p>
        </p:txBody>
      </p:sp>
      <p:pic>
        <p:nvPicPr>
          <p:cNvPr id="416772" name="Picture 6" descr="j019757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5188" y="4160838"/>
            <a:ext cx="3198812" cy="2697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701138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3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chemeClr val="folHlink"/>
                </a:solidFill>
              </a:rPr>
              <a:t>Step 1: Monitoring</a:t>
            </a:r>
          </a:p>
        </p:txBody>
      </p:sp>
      <p:sp>
        <p:nvSpPr>
          <p:cNvPr id="3543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0" y="2057400"/>
            <a:ext cx="8229600" cy="4525963"/>
          </a:xfrm>
        </p:spPr>
        <p:txBody>
          <a:bodyPr/>
          <a:lstStyle/>
          <a:p>
            <a:pPr eaLnBrk="1" hangingPunct="1"/>
            <a:r>
              <a:rPr lang="en-US" altLang="en-US" smtClean="0">
                <a:solidFill>
                  <a:schemeClr val="bg1"/>
                </a:solidFill>
              </a:rPr>
              <a:t>Check plants often</a:t>
            </a:r>
          </a:p>
          <a:p>
            <a:pPr eaLnBrk="1" hangingPunct="1"/>
            <a:r>
              <a:rPr lang="en-US" altLang="en-US" smtClean="0">
                <a:solidFill>
                  <a:schemeClr val="bg1"/>
                </a:solidFill>
              </a:rPr>
              <a:t>Look for abnormal growth</a:t>
            </a:r>
          </a:p>
          <a:p>
            <a:pPr eaLnBrk="1" hangingPunct="1"/>
            <a:r>
              <a:rPr lang="en-US" altLang="en-US" smtClean="0">
                <a:solidFill>
                  <a:schemeClr val="bg1"/>
                </a:solidFill>
              </a:rPr>
              <a:t>Check undersides of foliage</a:t>
            </a:r>
          </a:p>
          <a:p>
            <a:pPr eaLnBrk="1" hangingPunct="1"/>
            <a:r>
              <a:rPr lang="en-US" altLang="en-US" smtClean="0">
                <a:solidFill>
                  <a:schemeClr val="bg1"/>
                </a:solidFill>
              </a:rPr>
              <a:t>Evaluate vigor</a:t>
            </a:r>
          </a:p>
          <a:p>
            <a:pPr eaLnBrk="1" hangingPunct="1"/>
            <a:r>
              <a:rPr lang="en-US" altLang="en-US" smtClean="0">
                <a:solidFill>
                  <a:schemeClr val="bg1"/>
                </a:solidFill>
              </a:rPr>
              <a:t>Know what is normal</a:t>
            </a:r>
          </a:p>
          <a:p>
            <a:pPr eaLnBrk="1" hangingPunct="1"/>
            <a:r>
              <a:rPr lang="en-US" altLang="en-US" smtClean="0">
                <a:solidFill>
                  <a:schemeClr val="bg1"/>
                </a:solidFill>
              </a:rPr>
              <a:t>Use monitoring tools</a:t>
            </a:r>
          </a:p>
        </p:txBody>
      </p:sp>
      <p:pic>
        <p:nvPicPr>
          <p:cNvPr id="354308" name="Picture 7" descr="AG00595_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066800"/>
            <a:ext cx="175895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583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33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chemeClr val="folHlink"/>
                </a:solidFill>
              </a:rPr>
              <a:t>Step 2: Indentification</a:t>
            </a:r>
          </a:p>
        </p:txBody>
      </p:sp>
      <p:pic>
        <p:nvPicPr>
          <p:cNvPr id="355331" name="Picture 5" descr="j0283635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1828800"/>
            <a:ext cx="1279525" cy="1049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4" name="Text Box 6"/>
          <p:cNvSpPr txBox="1">
            <a:spLocks noChangeArrowheads="1"/>
          </p:cNvSpPr>
          <p:nvPr/>
        </p:nvSpPr>
        <p:spPr bwMode="auto">
          <a:xfrm>
            <a:off x="669925" y="1871663"/>
            <a:ext cx="6127750" cy="1677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4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600" dirty="0">
                <a:solidFill>
                  <a:srgbClr val="FFFFFF"/>
                </a:solidFill>
                <a:cs typeface="Arial" charset="0"/>
              </a:rPr>
              <a:t>Identify plant, pest or disease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600" dirty="0">
                <a:solidFill>
                  <a:srgbClr val="FFFFFF"/>
                </a:solidFill>
                <a:cs typeface="Arial" charset="0"/>
              </a:rPr>
              <a:t>	</a:t>
            </a:r>
            <a:r>
              <a:rPr lang="en-US" altLang="en-US" sz="3200" dirty="0">
                <a:solidFill>
                  <a:srgbClr val="FFFFFF"/>
                </a:solidFill>
                <a:cs typeface="Arial" charset="0"/>
              </a:rPr>
              <a:t>Reference books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200" dirty="0">
                <a:solidFill>
                  <a:srgbClr val="FFFFFF"/>
                </a:solidFill>
                <a:cs typeface="Arial" charset="0"/>
              </a:rPr>
              <a:t>	Plant name</a:t>
            </a:r>
          </a:p>
        </p:txBody>
      </p:sp>
      <p:sp>
        <p:nvSpPr>
          <p:cNvPr id="15367" name="Text Box 7"/>
          <p:cNvSpPr txBox="1">
            <a:spLocks noChangeArrowheads="1"/>
          </p:cNvSpPr>
          <p:nvPr/>
        </p:nvSpPr>
        <p:spPr bwMode="auto">
          <a:xfrm>
            <a:off x="685800" y="3733800"/>
            <a:ext cx="42227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4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600">
                <a:solidFill>
                  <a:srgbClr val="FFFFFF"/>
                </a:solidFill>
                <a:cs typeface="Arial" charset="0"/>
              </a:rPr>
              <a:t>Some are beneficial</a:t>
            </a:r>
          </a:p>
        </p:txBody>
      </p:sp>
      <p:pic>
        <p:nvPicPr>
          <p:cNvPr id="15368" name="Picture 8" descr="AN00162_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276600"/>
            <a:ext cx="1527175" cy="147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9" name="Text Box 9"/>
          <p:cNvSpPr txBox="1">
            <a:spLocks noChangeArrowheads="1"/>
          </p:cNvSpPr>
          <p:nvPr/>
        </p:nvSpPr>
        <p:spPr bwMode="auto">
          <a:xfrm>
            <a:off x="746125" y="4995863"/>
            <a:ext cx="44005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4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600">
                <a:solidFill>
                  <a:srgbClr val="FFFFFF"/>
                </a:solidFill>
                <a:cs typeface="Arial" charset="0"/>
              </a:rPr>
              <a:t>Proper control/timing</a:t>
            </a:r>
          </a:p>
        </p:txBody>
      </p:sp>
      <p:pic>
        <p:nvPicPr>
          <p:cNvPr id="15373" name="Picture 13" descr="j029034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5181600"/>
            <a:ext cx="1398588" cy="135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5444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7" grpId="0"/>
      <p:bldP spid="1536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37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>
                <a:solidFill>
                  <a:schemeClr val="folHlink"/>
                </a:solidFill>
              </a:rPr>
              <a:t>Step </a:t>
            </a:r>
            <a:r>
              <a:rPr lang="en-US" altLang="en-US" dirty="0" smtClean="0">
                <a:solidFill>
                  <a:schemeClr val="folHlink"/>
                </a:solidFill>
              </a:rPr>
              <a:t>3: </a:t>
            </a:r>
            <a:r>
              <a:rPr lang="en-US" altLang="en-US" dirty="0" smtClean="0">
                <a:solidFill>
                  <a:schemeClr val="folHlink"/>
                </a:solidFill>
              </a:rPr>
              <a:t>Learn Pest’s Life Cycle</a:t>
            </a:r>
          </a:p>
        </p:txBody>
      </p:sp>
      <p:pic>
        <p:nvPicPr>
          <p:cNvPr id="357379" name="Picture 5" descr="Jap beetle life cyc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209800"/>
            <a:ext cx="7578725" cy="355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1512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dirty="0" smtClean="0">
                <a:solidFill>
                  <a:schemeClr val="folHlink"/>
                </a:solidFill>
              </a:rPr>
              <a:t>Step </a:t>
            </a:r>
            <a:r>
              <a:rPr lang="en-US" altLang="en-US" sz="4000" dirty="0" smtClean="0">
                <a:solidFill>
                  <a:schemeClr val="folHlink"/>
                </a:solidFill>
              </a:rPr>
              <a:t>4: </a:t>
            </a:r>
            <a:r>
              <a:rPr lang="en-US" altLang="en-US" sz="4000" dirty="0" smtClean="0">
                <a:solidFill>
                  <a:schemeClr val="folHlink"/>
                </a:solidFill>
              </a:rPr>
              <a:t>Select the Control Option</a:t>
            </a:r>
          </a:p>
        </p:txBody>
      </p:sp>
      <p:sp>
        <p:nvSpPr>
          <p:cNvPr id="3584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0" y="1600200"/>
            <a:ext cx="4267200" cy="4525963"/>
          </a:xfrm>
        </p:spPr>
        <p:txBody>
          <a:bodyPr/>
          <a:lstStyle/>
          <a:p>
            <a:pPr eaLnBrk="1" hangingPunct="1"/>
            <a:r>
              <a:rPr lang="en-US" altLang="en-US" smtClean="0">
                <a:solidFill>
                  <a:schemeClr val="bg1"/>
                </a:solidFill>
              </a:rPr>
              <a:t>Cultural</a:t>
            </a:r>
          </a:p>
          <a:p>
            <a:pPr eaLnBrk="1" hangingPunct="1"/>
            <a:r>
              <a:rPr lang="en-US" altLang="en-US" smtClean="0">
                <a:solidFill>
                  <a:schemeClr val="bg1"/>
                </a:solidFill>
              </a:rPr>
              <a:t>Mechanical</a:t>
            </a:r>
          </a:p>
          <a:p>
            <a:pPr eaLnBrk="1" hangingPunct="1"/>
            <a:r>
              <a:rPr lang="en-US" altLang="en-US" smtClean="0">
                <a:solidFill>
                  <a:schemeClr val="bg1"/>
                </a:solidFill>
              </a:rPr>
              <a:t>Bio-rational</a:t>
            </a:r>
          </a:p>
        </p:txBody>
      </p:sp>
    </p:spTree>
    <p:extLst>
      <p:ext uri="{BB962C8B-B14F-4D97-AF65-F5344CB8AC3E}">
        <p14:creationId xmlns:p14="http://schemas.microsoft.com/office/powerpoint/2010/main" val="2716997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Text Box 4"/>
          <p:cNvSpPr txBox="1">
            <a:spLocks noChangeArrowheads="1"/>
          </p:cNvSpPr>
          <p:nvPr/>
        </p:nvSpPr>
        <p:spPr bwMode="auto">
          <a:xfrm>
            <a:off x="3033713" y="304800"/>
            <a:ext cx="2795587" cy="823913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>
            <a:lvl1pPr eaLnBrk="0" hangingPunct="0">
              <a:defRPr sz="4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4800" dirty="0" smtClean="0">
                <a:solidFill>
                  <a:srgbClr val="FFFF00"/>
                </a:solidFill>
                <a:cs typeface="Arial" charset="0"/>
              </a:rPr>
              <a:t>1.Cultural</a:t>
            </a:r>
            <a:endParaRPr lang="en-US" altLang="en-US" sz="4800" dirty="0">
              <a:solidFill>
                <a:srgbClr val="FFFF00"/>
              </a:solidFill>
              <a:cs typeface="Arial" charset="0"/>
            </a:endParaRPr>
          </a:p>
        </p:txBody>
      </p:sp>
      <p:sp>
        <p:nvSpPr>
          <p:cNvPr id="110597" name="Text Box 5"/>
          <p:cNvSpPr txBox="1">
            <a:spLocks noChangeArrowheads="1"/>
          </p:cNvSpPr>
          <p:nvPr/>
        </p:nvSpPr>
        <p:spPr bwMode="auto">
          <a:xfrm>
            <a:off x="2185988" y="5715000"/>
            <a:ext cx="4848225" cy="769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4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dirty="0">
                <a:solidFill>
                  <a:srgbClr val="FFFF00"/>
                </a:solidFill>
                <a:cs typeface="Arial" charset="0"/>
              </a:rPr>
              <a:t>Resistant </a:t>
            </a:r>
            <a:r>
              <a:rPr lang="en-US" altLang="en-US" dirty="0" smtClean="0">
                <a:solidFill>
                  <a:srgbClr val="FFFF00"/>
                </a:solidFill>
                <a:cs typeface="Arial" charset="0"/>
              </a:rPr>
              <a:t>Varieties</a:t>
            </a:r>
            <a:endParaRPr lang="en-US" altLang="en-US" dirty="0">
              <a:solidFill>
                <a:srgbClr val="FFFF00"/>
              </a:solidFill>
              <a:cs typeface="Arial" charset="0"/>
            </a:endParaRPr>
          </a:p>
        </p:txBody>
      </p:sp>
      <p:sp>
        <p:nvSpPr>
          <p:cNvPr id="359428" name="AutoShape 2" descr="Image result for disease resistant tomato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mtClean="0">
              <a:solidFill>
                <a:srgbClr val="000000"/>
              </a:solidFill>
            </a:endParaRPr>
          </a:p>
        </p:txBody>
      </p:sp>
      <p:pic>
        <p:nvPicPr>
          <p:cNvPr id="359429" name="Picture 4" descr="Image result for disease resistant tomato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9400" y="1219200"/>
            <a:ext cx="6121400" cy="459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3723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59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4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 altLang="en-US" dirty="0">
                <a:solidFill>
                  <a:srgbClr val="FFFF00"/>
                </a:solidFill>
                <a:sym typeface="Wingdings 2" pitchFamily="18" charset="2"/>
              </a:rPr>
              <a:t>Select Crops Carefully!</a:t>
            </a:r>
            <a:endParaRPr lang="en-US" altLang="en-US" dirty="0">
              <a:solidFill>
                <a:srgbClr val="FFFF00"/>
              </a:solidFill>
            </a:endParaRPr>
          </a:p>
        </p:txBody>
      </p:sp>
      <p:pic>
        <p:nvPicPr>
          <p:cNvPr id="362499" name="Picture 3" descr="MCj02403970000[1]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914400"/>
            <a:ext cx="1760538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425450" y="1834470"/>
            <a:ext cx="8502649" cy="4401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dirty="0" smtClean="0">
                <a:solidFill>
                  <a:srgbClr val="FFFFFF"/>
                </a:solidFill>
                <a:cs typeface="Arial" charset="0"/>
              </a:rPr>
              <a:t>Crops for a small garden:</a:t>
            </a:r>
            <a:endParaRPr lang="en-US" altLang="en-US" sz="2800" dirty="0">
              <a:solidFill>
                <a:srgbClr val="FFFFFF"/>
              </a:solidFill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dirty="0">
                <a:solidFill>
                  <a:srgbClr val="FFFFFF"/>
                </a:solidFill>
                <a:cs typeface="Arial" charset="0"/>
              </a:rPr>
              <a:t>	</a:t>
            </a:r>
            <a:r>
              <a:rPr lang="en-US" altLang="en-US" sz="2800" dirty="0">
                <a:solidFill>
                  <a:srgbClr val="FFFF00"/>
                </a:solidFill>
                <a:cs typeface="Arial" charset="0"/>
              </a:rPr>
              <a:t>Space efficient crops</a:t>
            </a:r>
            <a:r>
              <a:rPr lang="en-US" altLang="en-US" sz="2800" dirty="0">
                <a:solidFill>
                  <a:srgbClr val="FFFFFF"/>
                </a:solidFill>
                <a:cs typeface="Arial" charset="0"/>
              </a:rPr>
              <a:t>: tomatoes, leaf lettuce,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dirty="0">
                <a:solidFill>
                  <a:srgbClr val="FFFFFF"/>
                </a:solidFill>
                <a:cs typeface="Arial" charset="0"/>
              </a:rPr>
              <a:t>	  summer squash, peas, beans, beets, carrots,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dirty="0">
                <a:solidFill>
                  <a:srgbClr val="FFFFFF"/>
                </a:solidFill>
                <a:cs typeface="Arial" charset="0"/>
              </a:rPr>
              <a:t>           cucumbers, pole beans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dirty="0">
                <a:solidFill>
                  <a:srgbClr val="FFFFFF"/>
                </a:solidFill>
                <a:cs typeface="Arial" charset="0"/>
              </a:rPr>
              <a:t>	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dirty="0">
                <a:solidFill>
                  <a:srgbClr val="FFFFFF"/>
                </a:solidFill>
                <a:cs typeface="Arial" charset="0"/>
              </a:rPr>
              <a:t>	</a:t>
            </a:r>
            <a:r>
              <a:rPr lang="en-US" altLang="en-US" sz="2800" dirty="0">
                <a:solidFill>
                  <a:srgbClr val="FFFF00"/>
                </a:solidFill>
                <a:cs typeface="Arial" charset="0"/>
              </a:rPr>
              <a:t>Bush varieties</a:t>
            </a:r>
            <a:r>
              <a:rPr lang="en-US" altLang="en-US" sz="2800" dirty="0">
                <a:solidFill>
                  <a:srgbClr val="FFFFFF"/>
                </a:solidFill>
                <a:cs typeface="Arial" charset="0"/>
              </a:rPr>
              <a:t>: </a:t>
            </a:r>
            <a:r>
              <a:rPr lang="en-US" altLang="en-US" sz="2800" dirty="0" err="1">
                <a:solidFill>
                  <a:srgbClr val="FFFFFF"/>
                </a:solidFill>
                <a:cs typeface="Arial" charset="0"/>
              </a:rPr>
              <a:t>cukes</a:t>
            </a:r>
            <a:r>
              <a:rPr lang="en-US" altLang="en-US" sz="2800" dirty="0">
                <a:solidFill>
                  <a:srgbClr val="FFFFFF"/>
                </a:solidFill>
                <a:cs typeface="Arial" charset="0"/>
              </a:rPr>
              <a:t>, squash, melons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dirty="0">
                <a:solidFill>
                  <a:srgbClr val="FFFFFF"/>
                </a:solidFill>
                <a:cs typeface="Arial" charset="0"/>
              </a:rPr>
              <a:t>	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dirty="0">
                <a:solidFill>
                  <a:srgbClr val="FFFFFF"/>
                </a:solidFill>
                <a:cs typeface="Arial" charset="0"/>
              </a:rPr>
              <a:t>	</a:t>
            </a:r>
            <a:r>
              <a:rPr lang="en-US" altLang="en-US" sz="2800" dirty="0">
                <a:solidFill>
                  <a:srgbClr val="FFFF00"/>
                </a:solidFill>
                <a:cs typeface="Arial" charset="0"/>
              </a:rPr>
              <a:t>Short season crops</a:t>
            </a:r>
            <a:r>
              <a:rPr lang="en-US" altLang="en-US" sz="2800" dirty="0">
                <a:solidFill>
                  <a:srgbClr val="FFFFFF"/>
                </a:solidFill>
                <a:cs typeface="Arial" charset="0"/>
              </a:rPr>
              <a:t>: radish, </a:t>
            </a:r>
            <a:r>
              <a:rPr lang="en-US" altLang="en-US" sz="2800" dirty="0" smtClean="0">
                <a:solidFill>
                  <a:srgbClr val="FFFFFF"/>
                </a:solidFill>
                <a:cs typeface="Arial" charset="0"/>
              </a:rPr>
              <a:t>greens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2800" dirty="0">
              <a:solidFill>
                <a:srgbClr val="FFFFFF"/>
              </a:solidFill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 dirty="0">
                <a:solidFill>
                  <a:srgbClr val="FFFFFF"/>
                </a:solidFill>
                <a:cs typeface="Arial" charset="0"/>
              </a:rPr>
              <a:t>	</a:t>
            </a:r>
            <a:r>
              <a:rPr lang="en-US" altLang="en-US" sz="2800" dirty="0">
                <a:solidFill>
                  <a:srgbClr val="FFFF00"/>
                </a:solidFill>
                <a:cs typeface="Arial" charset="0"/>
              </a:rPr>
              <a:t>Long yields: </a:t>
            </a:r>
            <a:r>
              <a:rPr lang="en-US" altLang="en-US" sz="2800" dirty="0">
                <a:solidFill>
                  <a:schemeClr val="bg1"/>
                </a:solidFill>
                <a:cs typeface="Arial" charset="0"/>
              </a:rPr>
              <a:t>tomatoes</a:t>
            </a:r>
            <a:r>
              <a:rPr lang="en-US" altLang="en-US" sz="2800" dirty="0">
                <a:solidFill>
                  <a:srgbClr val="FFFFFF"/>
                </a:solidFill>
                <a:cs typeface="Arial" charset="0"/>
              </a:rPr>
              <a:t>, peppers, pole beans</a:t>
            </a:r>
          </a:p>
        </p:txBody>
      </p:sp>
    </p:spTree>
    <p:extLst>
      <p:ext uri="{BB962C8B-B14F-4D97-AF65-F5344CB8AC3E}">
        <p14:creationId xmlns:p14="http://schemas.microsoft.com/office/powerpoint/2010/main" val="2763970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Text Box 4"/>
          <p:cNvSpPr txBox="1">
            <a:spLocks noChangeArrowheads="1"/>
          </p:cNvSpPr>
          <p:nvPr/>
        </p:nvSpPr>
        <p:spPr bwMode="auto">
          <a:xfrm>
            <a:off x="1524000" y="411163"/>
            <a:ext cx="6280150" cy="157003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>
            <a:lvl1pPr eaLnBrk="0" hangingPunct="0">
              <a:defRPr sz="4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4800" dirty="0" err="1" smtClean="0">
                <a:solidFill>
                  <a:srgbClr val="FFFF00"/>
                </a:solidFill>
                <a:cs typeface="Arial" charset="0"/>
              </a:rPr>
              <a:t>Cultural:Crop</a:t>
            </a:r>
            <a:r>
              <a:rPr lang="en-US" altLang="en-US" sz="4800" dirty="0" smtClean="0">
                <a:solidFill>
                  <a:srgbClr val="FFFF00"/>
                </a:solidFill>
                <a:cs typeface="Arial" charset="0"/>
              </a:rPr>
              <a:t> Rotation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4800" dirty="0" smtClean="0">
                <a:solidFill>
                  <a:srgbClr val="FFFF00"/>
                </a:solidFill>
                <a:cs typeface="Arial" charset="0"/>
              </a:rPr>
              <a:t> </a:t>
            </a:r>
            <a:endParaRPr lang="en-US" altLang="en-US" sz="4800" dirty="0">
              <a:solidFill>
                <a:srgbClr val="FFFF00"/>
              </a:solidFill>
              <a:cs typeface="Arial" charset="0"/>
            </a:endParaRPr>
          </a:p>
        </p:txBody>
      </p:sp>
      <p:pic>
        <p:nvPicPr>
          <p:cNvPr id="360451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225" y="2362200"/>
            <a:ext cx="725805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3275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49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chemeClr val="bg1"/>
                </a:solidFill>
              </a:rPr>
              <a:t>Promote Plant Vigor</a:t>
            </a:r>
          </a:p>
        </p:txBody>
      </p:sp>
      <p:sp>
        <p:nvSpPr>
          <p:cNvPr id="98307" name="Rectangle 5"/>
          <p:cNvSpPr>
            <a:spLocks noChangeArrowheads="1"/>
          </p:cNvSpPr>
          <p:nvPr/>
        </p:nvSpPr>
        <p:spPr bwMode="auto">
          <a:xfrm>
            <a:off x="533400" y="1676400"/>
            <a:ext cx="4572000" cy="173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4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600">
                <a:solidFill>
                  <a:srgbClr val="FFFFFF"/>
                </a:solidFill>
                <a:cs typeface="Arial" charset="0"/>
              </a:rPr>
              <a:t>Fertilize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600">
                <a:solidFill>
                  <a:srgbClr val="FFFFFF"/>
                </a:solidFill>
                <a:cs typeface="Arial" charset="0"/>
              </a:rPr>
              <a:t>Timely watering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600">
                <a:solidFill>
                  <a:srgbClr val="FFFFFF"/>
                </a:solidFill>
                <a:cs typeface="Arial" charset="0"/>
              </a:rPr>
              <a:t>Weed management</a:t>
            </a:r>
          </a:p>
        </p:txBody>
      </p:sp>
    </p:spTree>
    <p:extLst>
      <p:ext uri="{BB962C8B-B14F-4D97-AF65-F5344CB8AC3E}">
        <p14:creationId xmlns:p14="http://schemas.microsoft.com/office/powerpoint/2010/main" val="2436026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Text Box 4"/>
          <p:cNvSpPr txBox="1">
            <a:spLocks noChangeArrowheads="1"/>
          </p:cNvSpPr>
          <p:nvPr/>
        </p:nvSpPr>
        <p:spPr bwMode="auto">
          <a:xfrm>
            <a:off x="3048000" y="533400"/>
            <a:ext cx="3633788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4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>
                <a:solidFill>
                  <a:srgbClr val="FFFFFF"/>
                </a:solidFill>
                <a:cs typeface="Arial" charset="0"/>
              </a:rPr>
              <a:t>2. Mechanical</a:t>
            </a:r>
          </a:p>
        </p:txBody>
      </p:sp>
      <p:sp>
        <p:nvSpPr>
          <p:cNvPr id="112645" name="Text Box 5"/>
          <p:cNvSpPr txBox="1">
            <a:spLocks noChangeArrowheads="1"/>
          </p:cNvSpPr>
          <p:nvPr/>
        </p:nvSpPr>
        <p:spPr bwMode="auto">
          <a:xfrm>
            <a:off x="6994525" y="3395663"/>
            <a:ext cx="160655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4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600">
                <a:solidFill>
                  <a:srgbClr val="000000"/>
                </a:solidFill>
                <a:cs typeface="Arial" charset="0"/>
              </a:rPr>
              <a:t>Hand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600">
                <a:solidFill>
                  <a:srgbClr val="000000"/>
                </a:solidFill>
                <a:cs typeface="Arial" charset="0"/>
              </a:rPr>
              <a:t>picking</a:t>
            </a:r>
          </a:p>
        </p:txBody>
      </p:sp>
    </p:spTree>
    <p:extLst>
      <p:ext uri="{BB962C8B-B14F-4D97-AF65-F5344CB8AC3E}">
        <p14:creationId xmlns:p14="http://schemas.microsoft.com/office/powerpoint/2010/main" val="2148647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45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Text Box 4"/>
          <p:cNvSpPr txBox="1">
            <a:spLocks noChangeArrowheads="1"/>
          </p:cNvSpPr>
          <p:nvPr/>
        </p:nvSpPr>
        <p:spPr bwMode="auto">
          <a:xfrm>
            <a:off x="533400" y="457200"/>
            <a:ext cx="3011488" cy="762000"/>
          </a:xfrm>
          <a:prstGeom prst="rect">
            <a:avLst/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4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>
                <a:solidFill>
                  <a:srgbClr val="000000"/>
                </a:solidFill>
                <a:cs typeface="Arial" charset="0"/>
              </a:rPr>
              <a:t>Mechanical</a:t>
            </a:r>
          </a:p>
        </p:txBody>
      </p:sp>
      <p:sp>
        <p:nvSpPr>
          <p:cNvPr id="113669" name="Text Box 5"/>
          <p:cNvSpPr txBox="1">
            <a:spLocks noChangeArrowheads="1"/>
          </p:cNvSpPr>
          <p:nvPr/>
        </p:nvSpPr>
        <p:spPr bwMode="auto">
          <a:xfrm>
            <a:off x="5334000" y="5715000"/>
            <a:ext cx="2724150" cy="6413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4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600">
                <a:solidFill>
                  <a:srgbClr val="000000"/>
                </a:solidFill>
                <a:cs typeface="Arial" charset="0"/>
              </a:rPr>
              <a:t>Hen pecking</a:t>
            </a:r>
          </a:p>
        </p:txBody>
      </p:sp>
    </p:spTree>
    <p:extLst>
      <p:ext uri="{BB962C8B-B14F-4D97-AF65-F5344CB8AC3E}">
        <p14:creationId xmlns:p14="http://schemas.microsoft.com/office/powerpoint/2010/main" val="1856124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669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rgbClr val="FFFF00"/>
                </a:solidFill>
              </a:rPr>
              <a:t>Mechanical</a:t>
            </a:r>
          </a:p>
        </p:txBody>
      </p:sp>
      <p:sp>
        <p:nvSpPr>
          <p:cNvPr id="101379" name="Text Box 4"/>
          <p:cNvSpPr txBox="1">
            <a:spLocks noChangeArrowheads="1"/>
          </p:cNvSpPr>
          <p:nvPr/>
        </p:nvSpPr>
        <p:spPr bwMode="auto">
          <a:xfrm>
            <a:off x="762000" y="1447800"/>
            <a:ext cx="485742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4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3600" dirty="0">
              <a:solidFill>
                <a:srgbClr val="000000"/>
              </a:solidFill>
              <a:cs typeface="Arial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dirty="0" err="1">
                <a:solidFill>
                  <a:srgbClr val="FFFF00"/>
                </a:solidFill>
                <a:cs typeface="Arial" charset="0"/>
              </a:rPr>
              <a:t>Exclusion:Barriers</a:t>
            </a:r>
            <a:endParaRPr lang="en-US" altLang="en-US" dirty="0">
              <a:solidFill>
                <a:srgbClr val="FFFF00"/>
              </a:solidFill>
              <a:cs typeface="Arial" charset="0"/>
            </a:endParaRPr>
          </a:p>
        </p:txBody>
      </p:sp>
      <p:pic>
        <p:nvPicPr>
          <p:cNvPr id="431108" name="Picture 5" descr="cutworm collar - p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2076450"/>
            <a:ext cx="3125788" cy="459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1109" name="Picture 6" descr="exclusion tent -p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2895600"/>
            <a:ext cx="5335588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134715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914400"/>
          </a:xfrm>
          <a:solidFill>
            <a:schemeClr val="tx2"/>
          </a:solidFill>
          <a:ln w="38100">
            <a:solidFill>
              <a:srgbClr val="CC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alt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Use Bio-Rational Pesticides</a:t>
            </a:r>
            <a:endParaRPr lang="en-US" altLang="en-US" sz="3600" dirty="0">
              <a:solidFill>
                <a:srgbClr val="FFFF00"/>
              </a:solidFill>
            </a:endParaRPr>
          </a:p>
        </p:txBody>
      </p:sp>
      <p:pic>
        <p:nvPicPr>
          <p:cNvPr id="2406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295400"/>
            <a:ext cx="1858963" cy="2486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06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114800"/>
            <a:ext cx="3121025" cy="2341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064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428750"/>
            <a:ext cx="3114675" cy="2341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064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1295400"/>
            <a:ext cx="2209800" cy="294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0647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063" y="4146550"/>
            <a:ext cx="3044825" cy="2278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9119043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1371600"/>
          </a:xfrm>
          <a:solidFill>
            <a:schemeClr val="hlink"/>
          </a:solidFill>
          <a:ln w="38100">
            <a:solidFill>
              <a:srgbClr val="CC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en-US" altLang="en-US" b="1">
                <a:effectLst>
                  <a:outerShdw blurRad="38100" dist="38100" dir="2700000" algn="tl">
                    <a:srgbClr val="FFFFFF"/>
                  </a:outerShdw>
                </a:effectLst>
              </a:rPr>
              <a:t>Examples of </a:t>
            </a:r>
            <a:br>
              <a:rPr lang="en-US" altLang="en-US" b="1"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en-US" altLang="en-US" b="1">
                <a:effectLst>
                  <a:outerShdw blurRad="38100" dist="38100" dir="2700000" algn="tl">
                    <a:srgbClr val="FFFFFF"/>
                  </a:outerShdw>
                </a:effectLst>
              </a:rPr>
              <a:t>Bio-Rational Pesticides</a:t>
            </a:r>
            <a:endParaRPr lang="en-US" altLang="en-US"/>
          </a:p>
        </p:txBody>
      </p:sp>
      <p:sp>
        <p:nvSpPr>
          <p:cNvPr id="434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2286000"/>
            <a:ext cx="7848600" cy="4267200"/>
          </a:xfrm>
          <a:solidFill>
            <a:schemeClr val="hlink"/>
          </a:solidFill>
          <a:ln w="38100">
            <a:solidFill>
              <a:srgbClr val="CC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b="1" dirty="0"/>
          </a:p>
          <a:p>
            <a:pPr eaLnBrk="1" hangingPunct="1"/>
            <a:r>
              <a:rPr lang="en-US" altLang="en-US" sz="2800" b="1" dirty="0"/>
              <a:t>Mechanical: </a:t>
            </a:r>
          </a:p>
          <a:p>
            <a:pPr lvl="1" eaLnBrk="1" hangingPunct="1"/>
            <a:r>
              <a:rPr lang="en-US" altLang="en-US" b="1" dirty="0"/>
              <a:t>Insecticidal Soap and Horticultural Oils</a:t>
            </a:r>
            <a:endParaRPr lang="en-US" altLang="en-US" sz="2400" b="1" dirty="0"/>
          </a:p>
          <a:p>
            <a:pPr eaLnBrk="1" hangingPunct="1"/>
            <a:r>
              <a:rPr lang="en-US" altLang="en-US" sz="2800" b="1" dirty="0"/>
              <a:t>Minerals: diatomaceous earth, sulfur</a:t>
            </a:r>
          </a:p>
          <a:p>
            <a:pPr eaLnBrk="1" hangingPunct="1"/>
            <a:r>
              <a:rPr lang="en-US" altLang="en-US" sz="2800" b="1" dirty="0" err="1"/>
              <a:t>Microbials</a:t>
            </a:r>
            <a:r>
              <a:rPr lang="en-US" altLang="en-US" sz="2800" b="1" dirty="0"/>
              <a:t> </a:t>
            </a:r>
            <a:r>
              <a:rPr lang="en-US" altLang="en-US" sz="2800" b="1" dirty="0">
                <a:solidFill>
                  <a:srgbClr val="000000"/>
                </a:solidFill>
              </a:rPr>
              <a:t>B.t. (</a:t>
            </a:r>
            <a:r>
              <a:rPr lang="en-US" altLang="en-US" sz="2800" b="1" dirty="0" err="1">
                <a:solidFill>
                  <a:srgbClr val="000000"/>
                </a:solidFill>
              </a:rPr>
              <a:t>Dipel</a:t>
            </a:r>
            <a:r>
              <a:rPr lang="en-US" altLang="en-US" sz="2800" b="1" dirty="0">
                <a:solidFill>
                  <a:srgbClr val="000000"/>
                </a:solidFill>
              </a:rPr>
              <a:t>), B. subtilis (Serenade), </a:t>
            </a:r>
            <a:r>
              <a:rPr lang="en-US" altLang="en-US" sz="2800" b="1" dirty="0" err="1">
                <a:solidFill>
                  <a:srgbClr val="000000"/>
                </a:solidFill>
              </a:rPr>
              <a:t>Spinosad</a:t>
            </a:r>
            <a:endParaRPr lang="en-US" altLang="en-US" sz="2800" b="1" dirty="0">
              <a:solidFill>
                <a:srgbClr val="000000"/>
              </a:solidFill>
            </a:endParaRPr>
          </a:p>
          <a:p>
            <a:pPr eaLnBrk="1" hangingPunct="1"/>
            <a:r>
              <a:rPr lang="en-US" altLang="en-US" sz="2800" b="1" dirty="0"/>
              <a:t>Botanicals:  (NEEM)</a:t>
            </a:r>
          </a:p>
        </p:txBody>
      </p:sp>
    </p:spTree>
    <p:extLst>
      <p:ext uri="{BB962C8B-B14F-4D97-AF65-F5344CB8AC3E}">
        <p14:creationId xmlns:p14="http://schemas.microsoft.com/office/powerpoint/2010/main" val="165543157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TextBox 1"/>
          <p:cNvSpPr txBox="1">
            <a:spLocks noChangeArrowheads="1"/>
          </p:cNvSpPr>
          <p:nvPr/>
        </p:nvSpPr>
        <p:spPr bwMode="auto">
          <a:xfrm>
            <a:off x="457200" y="1520825"/>
            <a:ext cx="831215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>
                <a:solidFill>
                  <a:srgbClr val="FFFF00"/>
                </a:solidFill>
                <a:cs typeface="Arial" charset="0"/>
              </a:rPr>
              <a:t>Determine most suitable method</a:t>
            </a: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533400" y="3744913"/>
            <a:ext cx="495300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4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4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4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4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>
                <a:solidFill>
                  <a:srgbClr val="FFFF00"/>
                </a:solidFill>
                <a:cs typeface="Arial" charset="0"/>
              </a:rPr>
              <a:t>Do nothing</a:t>
            </a:r>
          </a:p>
        </p:txBody>
      </p:sp>
      <p:pic>
        <p:nvPicPr>
          <p:cNvPr id="134146" name="Picture 2" descr="C:\Users\Ron\AppData\Local\Microsoft\Windows\Temporary Internet Files\Content.IE5\T3ETAI2H\MC900157225[1]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3733800"/>
            <a:ext cx="3659188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070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4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4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4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490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>
                <a:solidFill>
                  <a:srgbClr val="FFFF00"/>
                </a:solidFill>
              </a:rPr>
              <a:t>Keep Records</a:t>
            </a:r>
            <a:r>
              <a:rPr lang="en-US" altLang="en-US" sz="4000">
                <a:solidFill>
                  <a:schemeClr val="folHlink"/>
                </a:solidFill>
              </a:rPr>
              <a:t/>
            </a:r>
            <a:br>
              <a:rPr lang="en-US" altLang="en-US" sz="4000">
                <a:solidFill>
                  <a:schemeClr val="folHlink"/>
                </a:solidFill>
              </a:rPr>
            </a:br>
            <a:endParaRPr lang="en-US" altLang="en-US" sz="4000">
              <a:solidFill>
                <a:schemeClr val="folHlink"/>
              </a:solidFill>
            </a:endParaRPr>
          </a:p>
        </p:txBody>
      </p:sp>
      <p:pic>
        <p:nvPicPr>
          <p:cNvPr id="447491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113" y="914400"/>
            <a:ext cx="8420100" cy="560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608084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52400"/>
            <a:ext cx="5437188" cy="655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30701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5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00"/>
                </a:solidFill>
              </a:rPr>
              <a:t>Keep rows short at first</a:t>
            </a:r>
          </a:p>
        </p:txBody>
      </p:sp>
    </p:spTree>
    <p:extLst>
      <p:ext uri="{BB962C8B-B14F-4D97-AF65-F5344CB8AC3E}">
        <p14:creationId xmlns:p14="http://schemas.microsoft.com/office/powerpoint/2010/main" val="6876417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dirty="0">
                <a:solidFill>
                  <a:srgbClr val="FFFF00"/>
                </a:solidFill>
              </a:rPr>
              <a:t>Starting the season:</a:t>
            </a:r>
            <a:br>
              <a:rPr lang="en-US" altLang="en-US" sz="4000" dirty="0">
                <a:solidFill>
                  <a:srgbClr val="FFFF00"/>
                </a:solidFill>
              </a:rPr>
            </a:br>
            <a:r>
              <a:rPr lang="en-US" altLang="en-US" sz="4000" dirty="0">
                <a:solidFill>
                  <a:srgbClr val="FFFF00"/>
                </a:solidFill>
              </a:rPr>
              <a:t>Select cold hardy and cold tolerant plants</a:t>
            </a:r>
          </a:p>
        </p:txBody>
      </p:sp>
      <p:sp>
        <p:nvSpPr>
          <p:cNvPr id="184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730500"/>
            <a:ext cx="8229600" cy="4525963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rgbClr val="FFFF00"/>
                </a:solidFill>
              </a:rPr>
              <a:t>Require cold: Arugula</a:t>
            </a:r>
            <a:r>
              <a:rPr lang="en-US" altLang="en-US" dirty="0" smtClean="0">
                <a:solidFill>
                  <a:srgbClr val="FFFF00"/>
                </a:solidFill>
              </a:rPr>
              <a:t>, celery</a:t>
            </a:r>
            <a:r>
              <a:rPr lang="en-US" altLang="en-US" dirty="0">
                <a:solidFill>
                  <a:srgbClr val="FFFF00"/>
                </a:solidFill>
              </a:rPr>
              <a:t>, lettuce, onion, pea, radish, spinach, other greens</a:t>
            </a:r>
          </a:p>
          <a:p>
            <a:pPr eaLnBrk="1" hangingPunct="1"/>
            <a:endParaRPr lang="en-US" altLang="en-US" dirty="0">
              <a:solidFill>
                <a:srgbClr val="FFFF00"/>
              </a:solidFill>
            </a:endParaRPr>
          </a:p>
          <a:p>
            <a:pPr eaLnBrk="1" hangingPunct="1"/>
            <a:r>
              <a:rPr lang="en-US" altLang="en-US" dirty="0">
                <a:solidFill>
                  <a:srgbClr val="FFFF00"/>
                </a:solidFill>
              </a:rPr>
              <a:t>Tolerate cold: Root crops, </a:t>
            </a:r>
            <a:r>
              <a:rPr lang="en-US" altLang="en-US" dirty="0" err="1">
                <a:solidFill>
                  <a:srgbClr val="FFFF00"/>
                </a:solidFill>
              </a:rPr>
              <a:t>cole</a:t>
            </a:r>
            <a:r>
              <a:rPr lang="en-US" altLang="en-US" dirty="0">
                <a:solidFill>
                  <a:srgbClr val="FFFF00"/>
                </a:solidFill>
              </a:rPr>
              <a:t> crops, collards, potato</a:t>
            </a:r>
          </a:p>
        </p:txBody>
      </p:sp>
      <p:pic>
        <p:nvPicPr>
          <p:cNvPr id="184324" name="Picture 2" descr="C:\Users\Ron\AppData\Local\Microsoft\Windows\Temporary Internet Files\Content.IE5\Z7L4IQB7\MC900347095[1]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5110163"/>
            <a:ext cx="1830388" cy="131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25" name="Picture 4" descr="C:\Users\Ron\AppData\Local\Microsoft\Windows\Temporary Internet Files\Content.IE5\A180QFO2\MC900142115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0050" y="3733800"/>
            <a:ext cx="874713" cy="283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26" name="Picture 5" descr="C:\Users\Ron\AppData\Local\Microsoft\Windows\Temporary Internet Files\Content.IE5\G660YY6J\MC900250818[1]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143000"/>
            <a:ext cx="1731963" cy="153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27" name="Picture 6" descr="C:\Users\Ron\AppData\Local\Microsoft\Windows\Temporary Internet Files\Content.IE5\A180QFO2\MC900331402[1].w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7238" y="1165225"/>
            <a:ext cx="1787525" cy="179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30849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extBox 6"/>
          <p:cNvSpPr txBox="1">
            <a:spLocks noChangeArrowheads="1"/>
          </p:cNvSpPr>
          <p:nvPr/>
        </p:nvSpPr>
        <p:spPr bwMode="auto">
          <a:xfrm>
            <a:off x="2362200" y="838200"/>
            <a:ext cx="4876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3200">
                <a:solidFill>
                  <a:prstClr val="white"/>
                </a:solidFill>
              </a:rPr>
              <a:t>Become a weather watcher!</a:t>
            </a:r>
          </a:p>
        </p:txBody>
      </p:sp>
    </p:spTree>
    <p:extLst>
      <p:ext uri="{BB962C8B-B14F-4D97-AF65-F5344CB8AC3E}">
        <p14:creationId xmlns:p14="http://schemas.microsoft.com/office/powerpoint/2010/main" val="16251300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extBox 1"/>
          <p:cNvSpPr txBox="1">
            <a:spLocks noChangeArrowheads="1"/>
          </p:cNvSpPr>
          <p:nvPr/>
        </p:nvSpPr>
        <p:spPr bwMode="auto">
          <a:xfrm>
            <a:off x="685800" y="698500"/>
            <a:ext cx="16494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3200">
                <a:solidFill>
                  <a:prstClr val="white"/>
                </a:solidFill>
              </a:rPr>
              <a:t>Monitor </a:t>
            </a:r>
          </a:p>
        </p:txBody>
      </p:sp>
      <p:pic>
        <p:nvPicPr>
          <p:cNvPr id="3074" name="Picture 2" descr="C:\Users\Ron\AppData\Local\Microsoft\Windows\Temporary Internet Files\Content.IE5\4AOGGDMJ\MP900400987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788988"/>
            <a:ext cx="2087563" cy="260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 descr="C:\Users\Ron\AppData\Local\Microsoft\Windows\Temporary Internet Files\Content.IE5\4AOGGDMJ\MC900371018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636588"/>
            <a:ext cx="2743200" cy="291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838200" y="4648200"/>
            <a:ext cx="33750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3200">
                <a:solidFill>
                  <a:prstClr val="white"/>
                </a:solidFill>
              </a:rPr>
              <a:t>Soil Temperatures: </a:t>
            </a: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3225" y="3625850"/>
            <a:ext cx="29718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8305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>
                <a:solidFill>
                  <a:srgbClr val="FFFF00"/>
                </a:solidFill>
              </a:rPr>
              <a:t>Select cold hardy and cold tolerant plants</a:t>
            </a:r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730500"/>
            <a:ext cx="8229600" cy="4525963"/>
          </a:xfrm>
        </p:spPr>
        <p:txBody>
          <a:bodyPr/>
          <a:lstStyle/>
          <a:p>
            <a:pPr eaLnBrk="1" hangingPunct="1"/>
            <a:r>
              <a:rPr lang="en-US" altLang="en-US">
                <a:solidFill>
                  <a:srgbClr val="FFFF00"/>
                </a:solidFill>
              </a:rPr>
              <a:t>Germinate @ 35 F: lettuce, onion, parsnip, spinach, other greens</a:t>
            </a:r>
          </a:p>
          <a:p>
            <a:pPr eaLnBrk="1" hangingPunct="1"/>
            <a:r>
              <a:rPr lang="en-US" altLang="en-US">
                <a:solidFill>
                  <a:srgbClr val="FFFF00"/>
                </a:solidFill>
              </a:rPr>
              <a:t>@ 40 F: Root crops, cole crops, celery, chard, peas</a:t>
            </a:r>
          </a:p>
          <a:p>
            <a:pPr eaLnBrk="1" hangingPunct="1"/>
            <a:r>
              <a:rPr lang="en-US" altLang="en-US">
                <a:solidFill>
                  <a:srgbClr val="FFFF00"/>
                </a:solidFill>
              </a:rPr>
              <a:t>@ 50 F: Warm season crops</a:t>
            </a:r>
          </a:p>
        </p:txBody>
      </p:sp>
      <p:pic>
        <p:nvPicPr>
          <p:cNvPr id="72708" name="Picture 2" descr="C:\Users\Ron\AppData\Local\Microsoft\Windows\Temporary Internet Files\Content.IE5\Z7L4IQB7\MC900347095[1]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8425" y="5334000"/>
            <a:ext cx="1830388" cy="131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9" name="Picture 4" descr="C:\Users\Ron\AppData\Local\Microsoft\Windows\Temporary Internet Files\Content.IE5\A180QFO2\MC900142115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0050" y="3733800"/>
            <a:ext cx="874713" cy="283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10" name="Picture 5" descr="C:\Users\Ron\AppData\Local\Microsoft\Windows\Temporary Internet Files\Content.IE5\G660YY6J\MC900250818[1]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143000"/>
            <a:ext cx="1731963" cy="153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11" name="Picture 6" descr="C:\Users\Ron\AppData\Local\Microsoft\Windows\Temporary Internet Files\Content.IE5\A180QFO2\MC900331402[1].w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7238" y="1165225"/>
            <a:ext cx="1787525" cy="179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1741805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2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1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19_Default Design">
  <a:themeElements>
    <a:clrScheme name="Default Design 1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2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1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0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8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9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399</TotalTime>
  <Words>442</Words>
  <Application>Microsoft Office PowerPoint</Application>
  <PresentationFormat>On-screen Show (4:3)</PresentationFormat>
  <Paragraphs>142</Paragraphs>
  <Slides>49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19</vt:i4>
      </vt:variant>
      <vt:variant>
        <vt:lpstr>Slide Titles</vt:lpstr>
      </vt:variant>
      <vt:variant>
        <vt:i4>49</vt:i4>
      </vt:variant>
    </vt:vector>
  </HeadingPairs>
  <TitlesOfParts>
    <vt:vector size="68" baseType="lpstr">
      <vt:lpstr>1_Office Theme</vt:lpstr>
      <vt:lpstr>1_Default Design</vt:lpstr>
      <vt:lpstr>2_Default Design</vt:lpstr>
      <vt:lpstr>2_Office Theme</vt:lpstr>
      <vt:lpstr>10_Default Design</vt:lpstr>
      <vt:lpstr>18_Default Design</vt:lpstr>
      <vt:lpstr>9_Default Design</vt:lpstr>
      <vt:lpstr>3_Default Design</vt:lpstr>
      <vt:lpstr>Office Theme</vt:lpstr>
      <vt:lpstr>23_Default Design</vt:lpstr>
      <vt:lpstr>4_Default Design</vt:lpstr>
      <vt:lpstr>6_Default Design</vt:lpstr>
      <vt:lpstr>7_Default Design</vt:lpstr>
      <vt:lpstr>11_Default Design</vt:lpstr>
      <vt:lpstr>5_Default Design</vt:lpstr>
      <vt:lpstr>19_Default Design</vt:lpstr>
      <vt:lpstr>Blank Presentation</vt:lpstr>
      <vt:lpstr>22_Default Design</vt:lpstr>
      <vt:lpstr>16_Default Design</vt:lpstr>
      <vt:lpstr>PowerPoint Presentation</vt:lpstr>
      <vt:lpstr>PowerPoint Presentation</vt:lpstr>
      <vt:lpstr>Think Small</vt:lpstr>
      <vt:lpstr>Select Crops Carefully!</vt:lpstr>
      <vt:lpstr>Keep rows short at first</vt:lpstr>
      <vt:lpstr>Starting the season: Select cold hardy and cold tolerant plants</vt:lpstr>
      <vt:lpstr>PowerPoint Presentation</vt:lpstr>
      <vt:lpstr>PowerPoint Presentation</vt:lpstr>
      <vt:lpstr>Select cold hardy and cold tolerant plants</vt:lpstr>
      <vt:lpstr>Warm Season Crops</vt:lpstr>
      <vt:lpstr>PowerPoint Presentation</vt:lpstr>
      <vt:lpstr>Prepare raised beds in fall</vt:lpstr>
      <vt:lpstr>Use cold protection devices: Hot Caps</vt:lpstr>
      <vt:lpstr>Fabrics</vt:lpstr>
      <vt:lpstr>Fabrics</vt:lpstr>
      <vt:lpstr>Cold Frames</vt:lpstr>
      <vt:lpstr>Use All of Your Space All Season</vt:lpstr>
      <vt:lpstr>Use plant succession</vt:lpstr>
      <vt:lpstr>PowerPoint Presentation</vt:lpstr>
      <vt:lpstr>Use Intercropping</vt:lpstr>
      <vt:lpstr>PowerPoint Presentation</vt:lpstr>
      <vt:lpstr>Wide Row Methods</vt:lpstr>
      <vt:lpstr>Vertical Space – The 3rd Dimension</vt:lpstr>
      <vt:lpstr>PowerPoint Presentation</vt:lpstr>
      <vt:lpstr>Train non-climbing vine crops</vt:lpstr>
      <vt:lpstr>Vertical Structures</vt:lpstr>
      <vt:lpstr>PowerPoint Presentation</vt:lpstr>
      <vt:lpstr>Plan for fall garden</vt:lpstr>
      <vt:lpstr>Crops for fall gardens</vt:lpstr>
      <vt:lpstr>Keep up with maintenance</vt:lpstr>
      <vt:lpstr>PowerPoint Presentation</vt:lpstr>
      <vt:lpstr>PowerPoint Presentation</vt:lpstr>
      <vt:lpstr>Sidedress: Hi N</vt:lpstr>
      <vt:lpstr>PowerPoint Presentation</vt:lpstr>
      <vt:lpstr>Step 1: Monitoring</vt:lpstr>
      <vt:lpstr>Step 2: Indentification</vt:lpstr>
      <vt:lpstr>Step 3: Learn Pest’s Life Cycle</vt:lpstr>
      <vt:lpstr>Step 4: Select the Control Option</vt:lpstr>
      <vt:lpstr>PowerPoint Presentation</vt:lpstr>
      <vt:lpstr>PowerPoint Presentation</vt:lpstr>
      <vt:lpstr>Promote Plant Vigor</vt:lpstr>
      <vt:lpstr>PowerPoint Presentation</vt:lpstr>
      <vt:lpstr>PowerPoint Presentation</vt:lpstr>
      <vt:lpstr>Mechanical</vt:lpstr>
      <vt:lpstr>Use Bio-Rational Pesticides</vt:lpstr>
      <vt:lpstr>Examples of  Bio-Rational Pesticides</vt:lpstr>
      <vt:lpstr>PowerPoint Presentation</vt:lpstr>
      <vt:lpstr>Keep Records 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Ron</dc:creator>
  <cp:lastModifiedBy>Ron</cp:lastModifiedBy>
  <cp:revision>35</cp:revision>
  <dcterms:created xsi:type="dcterms:W3CDTF">2019-02-08T17:05:31Z</dcterms:created>
  <dcterms:modified xsi:type="dcterms:W3CDTF">2021-02-23T21:28:46Z</dcterms:modified>
</cp:coreProperties>
</file>